
<file path=[Content_Types].xml><?xml version="1.0" encoding="utf-8"?>
<Types xmlns="http://schemas.openxmlformats.org/package/2006/content-types">
  <Default Extension="fntdata" ContentType="application/x-fontdata"/>
  <Default Extension="gif" ContentType="image/gif"/>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2"/>
  </p:notesMasterIdLst>
  <p:sldIdLst>
    <p:sldId id="256" r:id="rId2"/>
    <p:sldId id="300" r:id="rId3"/>
    <p:sldId id="287" r:id="rId4"/>
    <p:sldId id="284" r:id="rId5"/>
    <p:sldId id="285" r:id="rId6"/>
    <p:sldId id="286" r:id="rId7"/>
    <p:sldId id="258" r:id="rId8"/>
    <p:sldId id="259" r:id="rId9"/>
    <p:sldId id="288" r:id="rId10"/>
    <p:sldId id="290" r:id="rId11"/>
    <p:sldId id="298" r:id="rId12"/>
    <p:sldId id="260" r:id="rId13"/>
    <p:sldId id="291" r:id="rId14"/>
    <p:sldId id="292" r:id="rId15"/>
    <p:sldId id="299" r:id="rId16"/>
    <p:sldId id="294" r:id="rId17"/>
    <p:sldId id="295" r:id="rId18"/>
    <p:sldId id="296" r:id="rId19"/>
    <p:sldId id="297" r:id="rId20"/>
    <p:sldId id="279" r:id="rId21"/>
  </p:sldIdLst>
  <p:sldSz cx="9144000" cy="5143500" type="screen16x9"/>
  <p:notesSz cx="6858000" cy="9144000"/>
  <p:embeddedFontLst>
    <p:embeddedFont>
      <p:font typeface=".VnArial" panose="020B0604020202020204"/>
      <p:regular r:id="rId23"/>
      <p:bold r:id="rId24"/>
      <p:italic r:id="rId25"/>
      <p:boldItalic r:id="rId26"/>
    </p:embeddedFont>
    <p:embeddedFont>
      <p:font typeface=".VnTime" panose="020B7200000000000000"/>
      <p:regular r:id="rId27"/>
      <p:bold r:id="rId28"/>
      <p:italic r:id="rId29"/>
      <p:boldItalic r:id="rId30"/>
    </p:embeddedFont>
    <p:embeddedFont>
      <p:font typeface="Dosis" pitchFamily="2" charset="0"/>
      <p:regular r:id="rId31"/>
      <p:bold r:id="rId32"/>
    </p:embeddedFont>
    <p:embeddedFont>
      <p:font typeface="Franklin Gothic Book" panose="020B0503020102020204" pitchFamily="34" charset="0"/>
      <p:regular r:id="rId33"/>
      <p:italic r:id="rId34"/>
    </p:embeddedFont>
    <p:embeddedFont>
      <p:font typeface="Sniglet" panose="020B0604020202020204" charset="0"/>
      <p:regular r:id="rId35"/>
    </p:embeddedFont>
    <p:embeddedFont>
      <p:font typeface="Tinos"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66"/>
    <a:srgbClr val="1C4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05E0FE-D782-4A1A-986F-B7B9CD512967}">
  <a:tblStyle styleId="{BE05E0FE-D782-4A1A-986F-B7B9CD51296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7" d="100"/>
          <a:sy n="167" d="100"/>
        </p:scale>
        <p:origin x="35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45757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538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43814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441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5" name="Shape 5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644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4028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2056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1" name="Shape 7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8753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2305100" y="1161050"/>
            <a:ext cx="6153000" cy="1159799"/>
          </a:xfrm>
          <a:prstGeom prst="rect">
            <a:avLst/>
          </a:prstGeom>
        </p:spPr>
        <p:txBody>
          <a:bodyPr lIns="91425" tIns="91425" rIns="91425" bIns="91425" anchor="ctr" anchorCtr="0"/>
          <a:lstStyle>
            <a:lvl1pPr lvl="0" algn="r">
              <a:spcBef>
                <a:spcPts val="0"/>
              </a:spcBef>
              <a:buClr>
                <a:srgbClr val="1C4587"/>
              </a:buClr>
              <a:buSzPct val="100000"/>
              <a:defRPr sz="4800" b="0">
                <a:solidFill>
                  <a:srgbClr val="1C4587"/>
                </a:solidFill>
              </a:defRPr>
            </a:lvl1pPr>
            <a:lvl2pPr lvl="1" algn="r">
              <a:spcBef>
                <a:spcPts val="0"/>
              </a:spcBef>
              <a:buClr>
                <a:srgbClr val="1C4587"/>
              </a:buClr>
              <a:buSzPct val="100000"/>
              <a:defRPr sz="4800" b="0">
                <a:solidFill>
                  <a:srgbClr val="1C4587"/>
                </a:solidFill>
              </a:defRPr>
            </a:lvl2pPr>
            <a:lvl3pPr lvl="2" algn="r">
              <a:spcBef>
                <a:spcPts val="0"/>
              </a:spcBef>
              <a:buClr>
                <a:srgbClr val="1C4587"/>
              </a:buClr>
              <a:buSzPct val="100000"/>
              <a:defRPr sz="4800" b="0">
                <a:solidFill>
                  <a:srgbClr val="1C4587"/>
                </a:solidFill>
              </a:defRPr>
            </a:lvl3pPr>
            <a:lvl4pPr lvl="3" algn="r">
              <a:spcBef>
                <a:spcPts val="0"/>
              </a:spcBef>
              <a:buClr>
                <a:srgbClr val="1C4587"/>
              </a:buClr>
              <a:buSzPct val="100000"/>
              <a:defRPr sz="4800" b="0">
                <a:solidFill>
                  <a:srgbClr val="1C4587"/>
                </a:solidFill>
              </a:defRPr>
            </a:lvl4pPr>
            <a:lvl5pPr lvl="4" algn="r">
              <a:spcBef>
                <a:spcPts val="0"/>
              </a:spcBef>
              <a:buClr>
                <a:srgbClr val="1C4587"/>
              </a:buClr>
              <a:buSzPct val="100000"/>
              <a:defRPr sz="4800" b="0">
                <a:solidFill>
                  <a:srgbClr val="1C4587"/>
                </a:solidFill>
              </a:defRPr>
            </a:lvl5pPr>
            <a:lvl6pPr lvl="5" algn="r">
              <a:spcBef>
                <a:spcPts val="0"/>
              </a:spcBef>
              <a:buClr>
                <a:srgbClr val="1C4587"/>
              </a:buClr>
              <a:buSzPct val="100000"/>
              <a:defRPr sz="4800" b="0">
                <a:solidFill>
                  <a:srgbClr val="1C4587"/>
                </a:solidFill>
              </a:defRPr>
            </a:lvl6pPr>
            <a:lvl7pPr lvl="6" algn="r">
              <a:spcBef>
                <a:spcPts val="0"/>
              </a:spcBef>
              <a:buClr>
                <a:srgbClr val="1C4587"/>
              </a:buClr>
              <a:buSzPct val="100000"/>
              <a:defRPr sz="4800" b="0">
                <a:solidFill>
                  <a:srgbClr val="1C4587"/>
                </a:solidFill>
              </a:defRPr>
            </a:lvl7pPr>
            <a:lvl8pPr lvl="7" algn="r">
              <a:spcBef>
                <a:spcPts val="0"/>
              </a:spcBef>
              <a:buClr>
                <a:srgbClr val="1C4587"/>
              </a:buClr>
              <a:buSzPct val="100000"/>
              <a:defRPr sz="4800" b="0">
                <a:solidFill>
                  <a:srgbClr val="1C4587"/>
                </a:solidFill>
              </a:defRPr>
            </a:lvl8pPr>
            <a:lvl9pPr lvl="8" algn="r">
              <a:spcBef>
                <a:spcPts val="0"/>
              </a:spcBef>
              <a:buClr>
                <a:srgbClr val="1C4587"/>
              </a:buClr>
              <a:buSzPct val="100000"/>
              <a:defRPr sz="4800" b="0">
                <a:solidFill>
                  <a:srgbClr val="1C4587"/>
                </a:solidFill>
              </a:defRPr>
            </a:lvl9pPr>
          </a:lstStyle>
          <a:p>
            <a:endParaRPr/>
          </a:p>
        </p:txBody>
      </p:sp>
      <p:sp>
        <p:nvSpPr>
          <p:cNvPr id="162" name="Shape 162"/>
          <p:cNvSpPr/>
          <p:nvPr/>
        </p:nvSpPr>
        <p:spPr>
          <a:xfrm>
            <a:off x="723692" y="4220090"/>
            <a:ext cx="794875" cy="98573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3" name="Shape 163"/>
          <p:cNvSpPr/>
          <p:nvPr/>
        </p:nvSpPr>
        <p:spPr>
          <a:xfrm>
            <a:off x="-58318" y="3053286"/>
            <a:ext cx="782014" cy="890356"/>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4" name="Shape 164"/>
          <p:cNvSpPr/>
          <p:nvPr/>
        </p:nvSpPr>
        <p:spPr>
          <a:xfrm>
            <a:off x="4025101" y="3422420"/>
            <a:ext cx="370864" cy="809587"/>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5" name="Shape 165"/>
          <p:cNvSpPr/>
          <p:nvPr/>
        </p:nvSpPr>
        <p:spPr>
          <a:xfrm>
            <a:off x="3078045" y="3128353"/>
            <a:ext cx="730670" cy="895810"/>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6" name="Shape 166"/>
          <p:cNvSpPr/>
          <p:nvPr/>
        </p:nvSpPr>
        <p:spPr>
          <a:xfrm>
            <a:off x="5401647" y="3285712"/>
            <a:ext cx="805934" cy="750837"/>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7" name="Shape 167"/>
          <p:cNvSpPr/>
          <p:nvPr/>
        </p:nvSpPr>
        <p:spPr>
          <a:xfrm>
            <a:off x="8364459" y="3346842"/>
            <a:ext cx="873792" cy="600259"/>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8" name="Shape 168"/>
          <p:cNvSpPr/>
          <p:nvPr/>
        </p:nvSpPr>
        <p:spPr>
          <a:xfrm>
            <a:off x="4551116" y="3125540"/>
            <a:ext cx="657208" cy="679226"/>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9" name="Shape 169"/>
          <p:cNvSpPr/>
          <p:nvPr/>
        </p:nvSpPr>
        <p:spPr>
          <a:xfrm>
            <a:off x="4419881" y="3994834"/>
            <a:ext cx="919681" cy="950907"/>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0" name="Shape 170"/>
          <p:cNvSpPr/>
          <p:nvPr/>
        </p:nvSpPr>
        <p:spPr>
          <a:xfrm>
            <a:off x="2644911" y="4036537"/>
            <a:ext cx="890356" cy="7068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1" name="Shape 171"/>
          <p:cNvSpPr/>
          <p:nvPr/>
        </p:nvSpPr>
        <p:spPr>
          <a:xfrm>
            <a:off x="2116541" y="3186156"/>
            <a:ext cx="829754" cy="780162"/>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2" name="Shape 172"/>
          <p:cNvSpPr/>
          <p:nvPr/>
        </p:nvSpPr>
        <p:spPr>
          <a:xfrm>
            <a:off x="1347360" y="3186146"/>
            <a:ext cx="599145" cy="706812"/>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3" name="Shape 173"/>
          <p:cNvSpPr/>
          <p:nvPr/>
        </p:nvSpPr>
        <p:spPr>
          <a:xfrm>
            <a:off x="2681614" y="4813558"/>
            <a:ext cx="816943" cy="313966"/>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4" name="Shape 174"/>
          <p:cNvSpPr/>
          <p:nvPr/>
        </p:nvSpPr>
        <p:spPr>
          <a:xfrm>
            <a:off x="7146421" y="4508764"/>
            <a:ext cx="1040883" cy="73062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5" name="Shape 175"/>
          <p:cNvSpPr/>
          <p:nvPr/>
        </p:nvSpPr>
        <p:spPr>
          <a:xfrm>
            <a:off x="7146430" y="3104431"/>
            <a:ext cx="684731" cy="721462"/>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6" name="Shape 176"/>
          <p:cNvSpPr/>
          <p:nvPr/>
        </p:nvSpPr>
        <p:spPr>
          <a:xfrm>
            <a:off x="5262207" y="4729516"/>
            <a:ext cx="525045" cy="372666"/>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7" name="Shape 177"/>
          <p:cNvSpPr/>
          <p:nvPr/>
        </p:nvSpPr>
        <p:spPr>
          <a:xfrm>
            <a:off x="8376371" y="4729061"/>
            <a:ext cx="508531" cy="324975"/>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8" name="Shape 178"/>
          <p:cNvSpPr/>
          <p:nvPr/>
        </p:nvSpPr>
        <p:spPr>
          <a:xfrm>
            <a:off x="3808716" y="4429326"/>
            <a:ext cx="570934" cy="567281"/>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9" name="Shape 179"/>
          <p:cNvSpPr/>
          <p:nvPr/>
        </p:nvSpPr>
        <p:spPr>
          <a:xfrm>
            <a:off x="7975390" y="3053271"/>
            <a:ext cx="541559" cy="67927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0" name="Shape 180"/>
          <p:cNvSpPr/>
          <p:nvPr/>
        </p:nvSpPr>
        <p:spPr>
          <a:xfrm>
            <a:off x="1570784" y="4028294"/>
            <a:ext cx="734323" cy="723314"/>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1" name="Shape 181"/>
          <p:cNvSpPr/>
          <p:nvPr/>
        </p:nvSpPr>
        <p:spPr>
          <a:xfrm>
            <a:off x="247060" y="4094875"/>
            <a:ext cx="275433" cy="244207"/>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2" name="Shape 182"/>
          <p:cNvSpPr/>
          <p:nvPr/>
        </p:nvSpPr>
        <p:spPr>
          <a:xfrm>
            <a:off x="8516943" y="4082883"/>
            <a:ext cx="690236" cy="510383"/>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3" name="Shape 183"/>
          <p:cNvSpPr/>
          <p:nvPr/>
        </p:nvSpPr>
        <p:spPr>
          <a:xfrm>
            <a:off x="859713" y="3417442"/>
            <a:ext cx="317619" cy="659009"/>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4" name="Shape 184"/>
          <p:cNvSpPr/>
          <p:nvPr/>
        </p:nvSpPr>
        <p:spPr>
          <a:xfrm rot="1920742">
            <a:off x="5707037" y="4213989"/>
            <a:ext cx="884796" cy="750833"/>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5" name="Shape 185"/>
          <p:cNvSpPr/>
          <p:nvPr/>
        </p:nvSpPr>
        <p:spPr>
          <a:xfrm rot="-3496844">
            <a:off x="115838" y="4509560"/>
            <a:ext cx="537852" cy="464440"/>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6" name="Shape 186"/>
          <p:cNvSpPr/>
          <p:nvPr/>
        </p:nvSpPr>
        <p:spPr>
          <a:xfrm>
            <a:off x="7518183" y="3966329"/>
            <a:ext cx="846268" cy="598458"/>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7" name="Shape 187"/>
          <p:cNvSpPr/>
          <p:nvPr/>
        </p:nvSpPr>
        <p:spPr>
          <a:xfrm rot="-5400000">
            <a:off x="6496794" y="3021440"/>
            <a:ext cx="493819" cy="63153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8" name="Shape 188"/>
          <p:cNvSpPr/>
          <p:nvPr/>
        </p:nvSpPr>
        <p:spPr>
          <a:xfrm>
            <a:off x="6453205" y="3705906"/>
            <a:ext cx="666365" cy="75268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9" name="Shape 189"/>
          <p:cNvSpPr/>
          <p:nvPr/>
        </p:nvSpPr>
        <p:spPr>
          <a:xfrm>
            <a:off x="1866011" y="4742878"/>
            <a:ext cx="681078" cy="455286"/>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0" name="Shape 190"/>
          <p:cNvSpPr/>
          <p:nvPr/>
        </p:nvSpPr>
        <p:spPr>
          <a:xfrm>
            <a:off x="6669805" y="4614394"/>
            <a:ext cx="308461" cy="33048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3210934" y="1661761"/>
            <a:ext cx="5301599" cy="1159799"/>
          </a:xfrm>
          <a:prstGeom prst="rect">
            <a:avLst/>
          </a:prstGeom>
        </p:spPr>
        <p:txBody>
          <a:bodyPr lIns="91425" tIns="91425" rIns="91425" bIns="91425" anchor="b" anchorCtr="0"/>
          <a:lstStyle>
            <a:lvl1pPr lvl="0" algn="r" rtl="0">
              <a:spcBef>
                <a:spcPts val="0"/>
              </a:spcBef>
              <a:buSzPct val="100000"/>
              <a:defRPr sz="3700" b="0"/>
            </a:lvl1pPr>
            <a:lvl2pPr lvl="1" algn="r" rtl="0">
              <a:spcBef>
                <a:spcPts val="0"/>
              </a:spcBef>
              <a:buSzPct val="100000"/>
              <a:defRPr sz="3700" b="0"/>
            </a:lvl2pPr>
            <a:lvl3pPr lvl="2" algn="r" rtl="0">
              <a:spcBef>
                <a:spcPts val="0"/>
              </a:spcBef>
              <a:buSzPct val="100000"/>
              <a:defRPr sz="3700" b="0"/>
            </a:lvl3pPr>
            <a:lvl4pPr lvl="3" algn="r" rtl="0">
              <a:spcBef>
                <a:spcPts val="0"/>
              </a:spcBef>
              <a:buSzPct val="100000"/>
              <a:defRPr sz="3700" b="0"/>
            </a:lvl4pPr>
            <a:lvl5pPr lvl="4" algn="r" rtl="0">
              <a:spcBef>
                <a:spcPts val="0"/>
              </a:spcBef>
              <a:buSzPct val="100000"/>
              <a:defRPr sz="3700" b="0"/>
            </a:lvl5pPr>
            <a:lvl6pPr lvl="5" algn="r" rtl="0">
              <a:spcBef>
                <a:spcPts val="0"/>
              </a:spcBef>
              <a:buSzPct val="100000"/>
              <a:defRPr sz="3700" b="0"/>
            </a:lvl6pPr>
            <a:lvl7pPr lvl="6" algn="r" rtl="0">
              <a:spcBef>
                <a:spcPts val="0"/>
              </a:spcBef>
              <a:buSzPct val="100000"/>
              <a:defRPr sz="3700" b="0"/>
            </a:lvl7pPr>
            <a:lvl8pPr lvl="7" algn="r" rtl="0">
              <a:spcBef>
                <a:spcPts val="0"/>
              </a:spcBef>
              <a:buSzPct val="100000"/>
              <a:defRPr sz="3700" b="0"/>
            </a:lvl8pPr>
            <a:lvl9pPr lvl="8" algn="r" rtl="0">
              <a:spcBef>
                <a:spcPts val="0"/>
              </a:spcBef>
              <a:buSzPct val="100000"/>
              <a:defRPr sz="3700" b="0"/>
            </a:lvl9pPr>
          </a:lstStyle>
          <a:p>
            <a:endParaRPr/>
          </a:p>
        </p:txBody>
      </p:sp>
      <p:sp>
        <p:nvSpPr>
          <p:cNvPr id="193" name="Shape 193"/>
          <p:cNvSpPr txBox="1">
            <a:spLocks noGrp="1"/>
          </p:cNvSpPr>
          <p:nvPr>
            <p:ph type="subTitle" idx="1"/>
          </p:nvPr>
        </p:nvSpPr>
        <p:spPr>
          <a:xfrm>
            <a:off x="3210884" y="2864176"/>
            <a:ext cx="5301599" cy="784799"/>
          </a:xfrm>
          <a:prstGeom prst="rect">
            <a:avLst/>
          </a:prstGeom>
        </p:spPr>
        <p:txBody>
          <a:bodyPr lIns="91425" tIns="91425" rIns="91425" bIns="91425" anchor="t" anchorCtr="0"/>
          <a:lstStyle>
            <a:lvl1pPr lvl="0" algn="r" rtl="0">
              <a:spcBef>
                <a:spcPts val="0"/>
              </a:spcBef>
              <a:buClr>
                <a:srgbClr val="1C4587"/>
              </a:buClr>
              <a:buNone/>
              <a:defRPr>
                <a:solidFill>
                  <a:srgbClr val="1C4587"/>
                </a:solidFill>
              </a:defRPr>
            </a:lvl1pPr>
            <a:lvl2pPr lvl="1" algn="r" rtl="0">
              <a:spcBef>
                <a:spcPts val="0"/>
              </a:spcBef>
              <a:buClr>
                <a:srgbClr val="1C4587"/>
              </a:buClr>
              <a:buSzPct val="100000"/>
              <a:buNone/>
              <a:defRPr sz="3000">
                <a:solidFill>
                  <a:srgbClr val="1C4587"/>
                </a:solidFill>
              </a:defRPr>
            </a:lvl2pPr>
            <a:lvl3pPr lvl="2" algn="r" rtl="0">
              <a:spcBef>
                <a:spcPts val="0"/>
              </a:spcBef>
              <a:buClr>
                <a:srgbClr val="1C4587"/>
              </a:buClr>
              <a:buSzPct val="100000"/>
              <a:buNone/>
              <a:defRPr sz="3000">
                <a:solidFill>
                  <a:srgbClr val="1C4587"/>
                </a:solidFill>
              </a:defRPr>
            </a:lvl3pPr>
            <a:lvl4pPr lvl="3" algn="r" rtl="0">
              <a:spcBef>
                <a:spcPts val="0"/>
              </a:spcBef>
              <a:buClr>
                <a:srgbClr val="1C4587"/>
              </a:buClr>
              <a:buSzPct val="100000"/>
              <a:buNone/>
              <a:defRPr sz="3000">
                <a:solidFill>
                  <a:srgbClr val="1C4587"/>
                </a:solidFill>
              </a:defRPr>
            </a:lvl4pPr>
            <a:lvl5pPr lvl="4" algn="r" rtl="0">
              <a:spcBef>
                <a:spcPts val="0"/>
              </a:spcBef>
              <a:buClr>
                <a:srgbClr val="1C4587"/>
              </a:buClr>
              <a:buSzPct val="100000"/>
              <a:buNone/>
              <a:defRPr sz="3000">
                <a:solidFill>
                  <a:srgbClr val="1C4587"/>
                </a:solidFill>
              </a:defRPr>
            </a:lvl5pPr>
            <a:lvl6pPr lvl="5" algn="r" rtl="0">
              <a:spcBef>
                <a:spcPts val="0"/>
              </a:spcBef>
              <a:buClr>
                <a:srgbClr val="1C4587"/>
              </a:buClr>
              <a:buSzPct val="100000"/>
              <a:buNone/>
              <a:defRPr sz="3000">
                <a:solidFill>
                  <a:srgbClr val="1C4587"/>
                </a:solidFill>
              </a:defRPr>
            </a:lvl6pPr>
            <a:lvl7pPr lvl="6" algn="r" rtl="0">
              <a:spcBef>
                <a:spcPts val="0"/>
              </a:spcBef>
              <a:buClr>
                <a:srgbClr val="1C4587"/>
              </a:buClr>
              <a:buSzPct val="100000"/>
              <a:buNone/>
              <a:defRPr sz="3000">
                <a:solidFill>
                  <a:srgbClr val="1C4587"/>
                </a:solidFill>
              </a:defRPr>
            </a:lvl7pPr>
            <a:lvl8pPr lvl="7" algn="r" rtl="0">
              <a:spcBef>
                <a:spcPts val="0"/>
              </a:spcBef>
              <a:buClr>
                <a:srgbClr val="1C4587"/>
              </a:buClr>
              <a:buSzPct val="100000"/>
              <a:buNone/>
              <a:defRPr sz="3000">
                <a:solidFill>
                  <a:srgbClr val="1C4587"/>
                </a:solidFill>
              </a:defRPr>
            </a:lvl8pPr>
            <a:lvl9pPr lvl="8" algn="r" rtl="0">
              <a:spcBef>
                <a:spcPts val="0"/>
              </a:spcBef>
              <a:buClr>
                <a:srgbClr val="1C4587"/>
              </a:buClr>
              <a:buSzPct val="100000"/>
              <a:buNone/>
              <a:defRPr sz="3000">
                <a:solidFill>
                  <a:srgbClr val="1C4587"/>
                </a:solidFill>
              </a:defRPr>
            </a:lvl9pPr>
          </a:lstStyle>
          <a:p>
            <a:endParaRPr/>
          </a:p>
        </p:txBody>
      </p:sp>
      <p:sp>
        <p:nvSpPr>
          <p:cNvPr id="194" name="Shape 194"/>
          <p:cNvSpPr/>
          <p:nvPr/>
        </p:nvSpPr>
        <p:spPr>
          <a:xfrm>
            <a:off x="4412080" y="4661638"/>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5" name="Shape 195"/>
          <p:cNvSpPr/>
          <p:nvPr/>
        </p:nvSpPr>
        <p:spPr>
          <a:xfrm>
            <a:off x="3968825" y="4000287"/>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6" name="Shape 196"/>
          <p:cNvSpPr/>
          <p:nvPr/>
        </p:nvSpPr>
        <p:spPr>
          <a:xfrm>
            <a:off x="62833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7" name="Shape 197"/>
          <p:cNvSpPr/>
          <p:nvPr/>
        </p:nvSpPr>
        <p:spPr>
          <a:xfrm>
            <a:off x="57465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8" name="Shape 198"/>
          <p:cNvSpPr/>
          <p:nvPr/>
        </p:nvSpPr>
        <p:spPr>
          <a:xfrm>
            <a:off x="70636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9" name="Shape 199"/>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0" name="Shape 200"/>
          <p:cNvSpPr/>
          <p:nvPr/>
        </p:nvSpPr>
        <p:spPr>
          <a:xfrm>
            <a:off x="65815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1" name="Shape 201"/>
          <p:cNvSpPr/>
          <p:nvPr/>
        </p:nvSpPr>
        <p:spPr>
          <a:xfrm>
            <a:off x="65071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2" name="Shape 202"/>
          <p:cNvSpPr/>
          <p:nvPr/>
        </p:nvSpPr>
        <p:spPr>
          <a:xfrm>
            <a:off x="5501053"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3" name="Shape 203"/>
          <p:cNvSpPr/>
          <p:nvPr/>
        </p:nvSpPr>
        <p:spPr>
          <a:xfrm>
            <a:off x="52015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4" name="Shape 204"/>
          <p:cNvSpPr/>
          <p:nvPr/>
        </p:nvSpPr>
        <p:spPr>
          <a:xfrm>
            <a:off x="4765584"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5" name="Shape 205"/>
          <p:cNvSpPr/>
          <p:nvPr/>
        </p:nvSpPr>
        <p:spPr>
          <a:xfrm>
            <a:off x="55218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6" name="Shape 20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7" name="Shape 207"/>
          <p:cNvSpPr/>
          <p:nvPr/>
        </p:nvSpPr>
        <p:spPr>
          <a:xfrm>
            <a:off x="80525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8" name="Shape 208"/>
          <p:cNvSpPr/>
          <p:nvPr/>
        </p:nvSpPr>
        <p:spPr>
          <a:xfrm>
            <a:off x="69845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9" name="Shape 20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0" name="Shape 210"/>
          <p:cNvSpPr/>
          <p:nvPr/>
        </p:nvSpPr>
        <p:spPr>
          <a:xfrm>
            <a:off x="61607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1" name="Shape 211"/>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2" name="Shape 212"/>
          <p:cNvSpPr/>
          <p:nvPr/>
        </p:nvSpPr>
        <p:spPr>
          <a:xfrm>
            <a:off x="48922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3" name="Shape 213"/>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4" name="Shape 214"/>
          <p:cNvSpPr/>
          <p:nvPr/>
        </p:nvSpPr>
        <p:spPr>
          <a:xfrm>
            <a:off x="4489178" y="4206693"/>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5" name="Shape 215"/>
          <p:cNvSpPr/>
          <p:nvPr/>
        </p:nvSpPr>
        <p:spPr>
          <a:xfrm rot="1920548">
            <a:off x="72367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6" name="Shape 216"/>
          <p:cNvSpPr/>
          <p:nvPr/>
        </p:nvSpPr>
        <p:spPr>
          <a:xfrm>
            <a:off x="82632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7" name="Shape 217"/>
          <p:cNvSpPr/>
          <p:nvPr/>
        </p:nvSpPr>
        <p:spPr>
          <a:xfrm rot="-5400000">
            <a:off x="7684355"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8" name="Shape 218"/>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9" name="Shape 219"/>
          <p:cNvSpPr/>
          <p:nvPr/>
        </p:nvSpPr>
        <p:spPr>
          <a:xfrm>
            <a:off x="50595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0" name="Shape 220"/>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1" name="Shape 221"/>
          <p:cNvSpPr/>
          <p:nvPr/>
        </p:nvSpPr>
        <p:spPr>
          <a:xfrm>
            <a:off x="14827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2" name="Shape 222"/>
          <p:cNvSpPr/>
          <p:nvPr/>
        </p:nvSpPr>
        <p:spPr>
          <a:xfrm>
            <a:off x="9459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3" name="Shape 223"/>
          <p:cNvSpPr/>
          <p:nvPr/>
        </p:nvSpPr>
        <p:spPr>
          <a:xfrm>
            <a:off x="22630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4" name="Shape 224"/>
          <p:cNvSpPr/>
          <p:nvPr/>
        </p:nvSpPr>
        <p:spPr>
          <a:xfrm>
            <a:off x="17809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5" name="Shape 225"/>
          <p:cNvSpPr/>
          <p:nvPr/>
        </p:nvSpPr>
        <p:spPr>
          <a:xfrm>
            <a:off x="17065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6" name="Shape 226"/>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7" name="Shape 227"/>
          <p:cNvSpPr/>
          <p:nvPr/>
        </p:nvSpPr>
        <p:spPr>
          <a:xfrm>
            <a:off x="4009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8" name="Shape 228"/>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9" name="Shape 229"/>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0" name="Shape 230"/>
          <p:cNvSpPr/>
          <p:nvPr/>
        </p:nvSpPr>
        <p:spPr>
          <a:xfrm>
            <a:off x="3251972"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1" name="Shape 231"/>
          <p:cNvSpPr/>
          <p:nvPr/>
        </p:nvSpPr>
        <p:spPr>
          <a:xfrm>
            <a:off x="32519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2" name="Shape 232"/>
          <p:cNvSpPr/>
          <p:nvPr/>
        </p:nvSpPr>
        <p:spPr>
          <a:xfrm>
            <a:off x="21839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3" name="Shape 233"/>
          <p:cNvSpPr/>
          <p:nvPr/>
        </p:nvSpPr>
        <p:spPr>
          <a:xfrm>
            <a:off x="39491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4" name="Shape 234"/>
          <p:cNvSpPr/>
          <p:nvPr/>
        </p:nvSpPr>
        <p:spPr>
          <a:xfrm>
            <a:off x="13601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5" name="Shape 235"/>
          <p:cNvSpPr/>
          <p:nvPr/>
        </p:nvSpPr>
        <p:spPr>
          <a:xfrm>
            <a:off x="37218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6" name="Shape 236"/>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7" name="Shape 237"/>
          <p:cNvSpPr/>
          <p:nvPr/>
        </p:nvSpPr>
        <p:spPr>
          <a:xfrm>
            <a:off x="40288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8" name="Shape 238"/>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9" name="Shape 239"/>
          <p:cNvSpPr/>
          <p:nvPr/>
        </p:nvSpPr>
        <p:spPr>
          <a:xfrm rot="1920548">
            <a:off x="24361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0" name="Shape 240"/>
          <p:cNvSpPr/>
          <p:nvPr/>
        </p:nvSpPr>
        <p:spPr>
          <a:xfrm>
            <a:off x="34626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1" name="Shape 241"/>
          <p:cNvSpPr/>
          <p:nvPr/>
        </p:nvSpPr>
        <p:spPr>
          <a:xfrm rot="-5400000">
            <a:off x="2883754"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2" name="Shape 242"/>
          <p:cNvSpPr/>
          <p:nvPr/>
        </p:nvSpPr>
        <p:spPr>
          <a:xfrm>
            <a:off x="28590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3" name="Shape 243"/>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4" name="Shape 244"/>
          <p:cNvSpPr/>
          <p:nvPr/>
        </p:nvSpPr>
        <p:spPr>
          <a:xfrm>
            <a:off x="2981819"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159325" y="2161800"/>
            <a:ext cx="4825500" cy="819899"/>
          </a:xfrm>
          <a:prstGeom prst="rect">
            <a:avLst/>
          </a:prstGeom>
        </p:spPr>
        <p:txBody>
          <a:bodyPr lIns="91425" tIns="91425" rIns="91425" bIns="91425" anchor="ctr" anchorCtr="0"/>
          <a:lstStyle>
            <a:lvl1pPr lvl="0" algn="ctr" rtl="0">
              <a:spcBef>
                <a:spcPts val="0"/>
              </a:spcBef>
              <a:buClr>
                <a:srgbClr val="1C4587"/>
              </a:buClr>
              <a:buSzPct val="100000"/>
              <a:defRPr sz="2500" b="1">
                <a:solidFill>
                  <a:srgbClr val="1C4587"/>
                </a:solidFill>
              </a:defRPr>
            </a:lvl1pPr>
            <a:lvl2pPr lvl="1" algn="ctr" rtl="0">
              <a:spcBef>
                <a:spcPts val="0"/>
              </a:spcBef>
              <a:buClr>
                <a:srgbClr val="1C4587"/>
              </a:buClr>
              <a:buSzPct val="100000"/>
              <a:defRPr sz="2500" b="1">
                <a:solidFill>
                  <a:srgbClr val="1C4587"/>
                </a:solidFill>
              </a:defRPr>
            </a:lvl2pPr>
            <a:lvl3pPr lvl="2" algn="ctr" rtl="0">
              <a:spcBef>
                <a:spcPts val="0"/>
              </a:spcBef>
              <a:buClr>
                <a:srgbClr val="1C4587"/>
              </a:buClr>
              <a:buSzPct val="100000"/>
              <a:defRPr sz="2500" b="1">
                <a:solidFill>
                  <a:srgbClr val="1C4587"/>
                </a:solidFill>
              </a:defRPr>
            </a:lvl3pPr>
            <a:lvl4pPr lvl="3" algn="ctr" rtl="0">
              <a:spcBef>
                <a:spcPts val="0"/>
              </a:spcBef>
              <a:buClr>
                <a:srgbClr val="1C4587"/>
              </a:buClr>
              <a:buSzPct val="100000"/>
              <a:defRPr sz="2500" b="1">
                <a:solidFill>
                  <a:srgbClr val="1C4587"/>
                </a:solidFill>
              </a:defRPr>
            </a:lvl4pPr>
            <a:lvl5pPr lvl="4" algn="ctr" rtl="0">
              <a:spcBef>
                <a:spcPts val="0"/>
              </a:spcBef>
              <a:buClr>
                <a:srgbClr val="1C4587"/>
              </a:buClr>
              <a:buSzPct val="100000"/>
              <a:defRPr sz="2500" b="1">
                <a:solidFill>
                  <a:srgbClr val="1C4587"/>
                </a:solidFill>
              </a:defRPr>
            </a:lvl5pPr>
            <a:lvl6pPr lvl="5" algn="ctr" rtl="0">
              <a:spcBef>
                <a:spcPts val="0"/>
              </a:spcBef>
              <a:buClr>
                <a:srgbClr val="1C4587"/>
              </a:buClr>
              <a:buSzPct val="100000"/>
              <a:defRPr sz="2500" b="1">
                <a:solidFill>
                  <a:srgbClr val="1C4587"/>
                </a:solidFill>
              </a:defRPr>
            </a:lvl6pPr>
            <a:lvl7pPr lvl="6" algn="ctr" rtl="0">
              <a:spcBef>
                <a:spcPts val="0"/>
              </a:spcBef>
              <a:buClr>
                <a:srgbClr val="1C4587"/>
              </a:buClr>
              <a:buSzPct val="100000"/>
              <a:defRPr sz="2500" b="1">
                <a:solidFill>
                  <a:srgbClr val="1C4587"/>
                </a:solidFill>
              </a:defRPr>
            </a:lvl7pPr>
            <a:lvl8pPr lvl="7" algn="ctr" rtl="0">
              <a:spcBef>
                <a:spcPts val="0"/>
              </a:spcBef>
              <a:buClr>
                <a:srgbClr val="1C4587"/>
              </a:buClr>
              <a:buSzPct val="100000"/>
              <a:defRPr sz="2500" b="1">
                <a:solidFill>
                  <a:srgbClr val="1C4587"/>
                </a:solidFill>
              </a:defRPr>
            </a:lvl8pPr>
            <a:lvl9pPr lvl="8" algn="ctr">
              <a:spcBef>
                <a:spcPts val="0"/>
              </a:spcBef>
              <a:buClr>
                <a:srgbClr val="1C4587"/>
              </a:buClr>
              <a:buSzPct val="100000"/>
              <a:defRPr sz="2500" b="1">
                <a:solidFill>
                  <a:srgbClr val="1C4587"/>
                </a:solidFill>
              </a:defRPr>
            </a:lvl9pPr>
          </a:lstStyle>
          <a:p>
            <a:endParaRPr/>
          </a:p>
        </p:txBody>
      </p:sp>
      <p:sp>
        <p:nvSpPr>
          <p:cNvPr id="247" name="Shape 247"/>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8" name="Shape 248"/>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9" name="Shape 249"/>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0" name="Shape 250"/>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1" name="Shape 251"/>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2" name="Shape 252"/>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3" name="Shape 253"/>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4" name="Shape 254"/>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5" name="Shape 255"/>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6" name="Shape 256"/>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7" name="Shape 257"/>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8" name="Shape 258"/>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9" name="Shape 259"/>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0" name="Shape 260"/>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1" name="Shape 261"/>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2" name="Shape 262"/>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3" name="Shape 263"/>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4" name="Shape 264"/>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5" name="Shape 265"/>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6" name="Shape 266"/>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7" name="Shape 267"/>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8" name="Shape 268"/>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9" name="Shape 269"/>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0" name="Shape 270"/>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1" name="Shape 271"/>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2" name="Shape 272"/>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3" name="Shape 273"/>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4" name="Shape 274"/>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5" name="Shape 275"/>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6" name="Shape 276"/>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7" name="Shape 277"/>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8" name="Shape 278"/>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9" name="Shape 279"/>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0" name="Shape 280"/>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1" name="Shape 281"/>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2" name="Shape 282"/>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3" name="Shape 283"/>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4" name="Shape 284"/>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5" name="Shape 285"/>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6" name="Shape 286"/>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7" name="Shape 287"/>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9"/>
        <p:cNvGrpSpPr/>
        <p:nvPr/>
      </p:nvGrpSpPr>
      <p:grpSpPr>
        <a:xfrm>
          <a:off x="0" y="0"/>
          <a:ext cx="0" cy="0"/>
          <a:chOff x="0" y="0"/>
          <a:chExt cx="0" cy="0"/>
        </a:xfrm>
      </p:grpSpPr>
      <p:sp>
        <p:nvSpPr>
          <p:cNvPr id="470" name="Shape 470"/>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1" name="Shape 471"/>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2" name="Shape 472"/>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3" name="Shape 473"/>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4" name="Shape 474"/>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5" name="Shape 475"/>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6" name="Shape 47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7" name="Shape 477"/>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8" name="Shape 478"/>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9" name="Shape 47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0" name="Shape 480"/>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1" name="Shape 481"/>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2" name="Shape 482"/>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3" name="Shape 483"/>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4" name="Shape 484"/>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5" name="Shape 485"/>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6" name="Shape 486"/>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7" name="Shape 487"/>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8" name="Shape 488"/>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9" name="Shape 489"/>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0" name="Shape 490"/>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1" name="Shape 491"/>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2" name="Shape 492"/>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3" name="Shape 493"/>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4" name="Shape 494"/>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5" name="Shape 495"/>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6" name="Shape 496"/>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7" name="Shape 497"/>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8" name="Shape 498"/>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9" name="Shape 499"/>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0" name="Shape 500"/>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1" name="Shape 501"/>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2" name="Shape 502"/>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3" name="Shape 503"/>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4" name="Shape 504"/>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5" name="Shape 505"/>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6" name="Shape 506"/>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7" name="Shape 507"/>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8" name="Shape 508"/>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9" name="Shape 509"/>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10" name="Shape 510"/>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6" y="-23"/>
            <a:ext cx="9143797" cy="5143377"/>
            <a:chOff x="239950" y="872550"/>
            <a:chExt cx="7042900" cy="3961625"/>
          </a:xfrm>
        </p:grpSpPr>
        <p:sp>
          <p:nvSpPr>
            <p:cNvPr id="7" name="Shape 7"/>
            <p:cNvSpPr/>
            <p:nvPr/>
          </p:nvSpPr>
          <p:spPr>
            <a:xfrm>
              <a:off x="239950" y="872550"/>
              <a:ext cx="7042900" cy="3961625"/>
            </a:xfrm>
            <a:custGeom>
              <a:avLst/>
              <a:gdLst/>
              <a:ahLst/>
              <a:cxnLst/>
              <a:rect l="0" t="0" r="0" b="0"/>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
            <p:cNvSpPr/>
            <p:nvPr/>
          </p:nvSpPr>
          <p:spPr>
            <a:xfrm>
              <a:off x="239950" y="47617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
            <p:cNvSpPr/>
            <p:nvPr/>
          </p:nvSpPr>
          <p:spPr>
            <a:xfrm>
              <a:off x="239950" y="4690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10"/>
            <p:cNvSpPr/>
            <p:nvPr/>
          </p:nvSpPr>
          <p:spPr>
            <a:xfrm>
              <a:off x="239950" y="46177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p:nvPr/>
          </p:nvSpPr>
          <p:spPr>
            <a:xfrm>
              <a:off x="239950" y="4546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12"/>
            <p:cNvSpPr/>
            <p:nvPr/>
          </p:nvSpPr>
          <p:spPr>
            <a:xfrm>
              <a:off x="239950" y="44737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13"/>
            <p:cNvSpPr/>
            <p:nvPr/>
          </p:nvSpPr>
          <p:spPr>
            <a:xfrm>
              <a:off x="239950" y="4402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p:nvPr/>
          </p:nvSpPr>
          <p:spPr>
            <a:xfrm>
              <a:off x="239950" y="43297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239950" y="4258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16"/>
            <p:cNvSpPr/>
            <p:nvPr/>
          </p:nvSpPr>
          <p:spPr>
            <a:xfrm>
              <a:off x="239950" y="41858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p:nvPr/>
          </p:nvSpPr>
          <p:spPr>
            <a:xfrm>
              <a:off x="239950" y="4114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239950" y="40418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239950" y="39693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239950" y="38978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p:nvPr/>
          </p:nvSpPr>
          <p:spPr>
            <a:xfrm>
              <a:off x="239950" y="38254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239950" y="37538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23"/>
            <p:cNvSpPr/>
            <p:nvPr/>
          </p:nvSpPr>
          <p:spPr>
            <a:xfrm>
              <a:off x="239950" y="36814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24"/>
            <p:cNvSpPr/>
            <p:nvPr/>
          </p:nvSpPr>
          <p:spPr>
            <a:xfrm>
              <a:off x="239950" y="36099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239950" y="35374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p:nvPr/>
          </p:nvSpPr>
          <p:spPr>
            <a:xfrm>
              <a:off x="239950" y="34659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27"/>
            <p:cNvSpPr/>
            <p:nvPr/>
          </p:nvSpPr>
          <p:spPr>
            <a:xfrm>
              <a:off x="239950" y="33934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28"/>
            <p:cNvSpPr/>
            <p:nvPr/>
          </p:nvSpPr>
          <p:spPr>
            <a:xfrm>
              <a:off x="239950" y="33219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29"/>
            <p:cNvSpPr/>
            <p:nvPr/>
          </p:nvSpPr>
          <p:spPr>
            <a:xfrm>
              <a:off x="239950" y="32495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30"/>
            <p:cNvSpPr/>
            <p:nvPr/>
          </p:nvSpPr>
          <p:spPr>
            <a:xfrm>
              <a:off x="239950" y="31770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31"/>
            <p:cNvSpPr/>
            <p:nvPr/>
          </p:nvSpPr>
          <p:spPr>
            <a:xfrm>
              <a:off x="239950" y="31055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32"/>
            <p:cNvSpPr/>
            <p:nvPr/>
          </p:nvSpPr>
          <p:spPr>
            <a:xfrm>
              <a:off x="239950" y="3033100"/>
              <a:ext cx="7042900" cy="0"/>
            </a:xfrm>
            <a:custGeom>
              <a:avLst/>
              <a:gdLst/>
              <a:ahLst/>
              <a:cxnLst/>
              <a:rect l="0" t="0" r="0" b="0"/>
              <a:pathLst>
                <a:path w="281716"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3"/>
            <p:cNvSpPr/>
            <p:nvPr/>
          </p:nvSpPr>
          <p:spPr>
            <a:xfrm>
              <a:off x="239950" y="29615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239950" y="28891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35"/>
            <p:cNvSpPr/>
            <p:nvPr/>
          </p:nvSpPr>
          <p:spPr>
            <a:xfrm>
              <a:off x="239950" y="28175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36"/>
            <p:cNvSpPr/>
            <p:nvPr/>
          </p:nvSpPr>
          <p:spPr>
            <a:xfrm>
              <a:off x="239950" y="27451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239950" y="26736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239950" y="2601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39"/>
            <p:cNvSpPr/>
            <p:nvPr/>
          </p:nvSpPr>
          <p:spPr>
            <a:xfrm>
              <a:off x="239950" y="25296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40"/>
            <p:cNvSpPr/>
            <p:nvPr/>
          </p:nvSpPr>
          <p:spPr>
            <a:xfrm>
              <a:off x="239950" y="2457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p:nvPr/>
          </p:nvSpPr>
          <p:spPr>
            <a:xfrm>
              <a:off x="239950" y="23847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239950" y="2313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3"/>
            <p:cNvSpPr/>
            <p:nvPr/>
          </p:nvSpPr>
          <p:spPr>
            <a:xfrm>
              <a:off x="239950" y="22407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4"/>
            <p:cNvSpPr/>
            <p:nvPr/>
          </p:nvSpPr>
          <p:spPr>
            <a:xfrm>
              <a:off x="239950" y="2169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5"/>
            <p:cNvSpPr/>
            <p:nvPr/>
          </p:nvSpPr>
          <p:spPr>
            <a:xfrm>
              <a:off x="239950" y="20968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46"/>
            <p:cNvSpPr/>
            <p:nvPr/>
          </p:nvSpPr>
          <p:spPr>
            <a:xfrm>
              <a:off x="239950" y="2025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 name="Shape 47"/>
            <p:cNvSpPr/>
            <p:nvPr/>
          </p:nvSpPr>
          <p:spPr>
            <a:xfrm>
              <a:off x="239950" y="19528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 name="Shape 48"/>
            <p:cNvSpPr/>
            <p:nvPr/>
          </p:nvSpPr>
          <p:spPr>
            <a:xfrm>
              <a:off x="239950" y="18813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 name="Shape 49"/>
            <p:cNvSpPr/>
            <p:nvPr/>
          </p:nvSpPr>
          <p:spPr>
            <a:xfrm>
              <a:off x="239950" y="18088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 name="Shape 50"/>
            <p:cNvSpPr/>
            <p:nvPr/>
          </p:nvSpPr>
          <p:spPr>
            <a:xfrm>
              <a:off x="239950" y="17373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 name="Shape 51"/>
            <p:cNvSpPr/>
            <p:nvPr/>
          </p:nvSpPr>
          <p:spPr>
            <a:xfrm>
              <a:off x="239950" y="16648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 name="Shape 52"/>
            <p:cNvSpPr/>
            <p:nvPr/>
          </p:nvSpPr>
          <p:spPr>
            <a:xfrm>
              <a:off x="239950" y="15924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239950" y="15209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 name="Shape 54"/>
            <p:cNvSpPr/>
            <p:nvPr/>
          </p:nvSpPr>
          <p:spPr>
            <a:xfrm>
              <a:off x="239950" y="14484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 name="Shape 55"/>
            <p:cNvSpPr/>
            <p:nvPr/>
          </p:nvSpPr>
          <p:spPr>
            <a:xfrm>
              <a:off x="239950" y="13769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p:nvPr/>
          </p:nvSpPr>
          <p:spPr>
            <a:xfrm>
              <a:off x="239950" y="13044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 name="Shape 57"/>
            <p:cNvSpPr/>
            <p:nvPr/>
          </p:nvSpPr>
          <p:spPr>
            <a:xfrm>
              <a:off x="239950" y="12329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p:nvPr/>
          </p:nvSpPr>
          <p:spPr>
            <a:xfrm>
              <a:off x="239950" y="11605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p:nvPr/>
          </p:nvSpPr>
          <p:spPr>
            <a:xfrm>
              <a:off x="239950" y="10889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239950" y="10165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p:nvPr/>
          </p:nvSpPr>
          <p:spPr>
            <a:xfrm>
              <a:off x="239950" y="9450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62"/>
            <p:cNvSpPr/>
            <p:nvPr/>
          </p:nvSpPr>
          <p:spPr>
            <a:xfrm>
              <a:off x="7210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63"/>
            <p:cNvSpPr/>
            <p:nvPr/>
          </p:nvSpPr>
          <p:spPr>
            <a:xfrm>
              <a:off x="7137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70645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9921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9196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847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774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702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6289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p:nvPr/>
          </p:nvSpPr>
          <p:spPr>
            <a:xfrm>
              <a:off x="65565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2" name="Shape 72"/>
            <p:cNvSpPr/>
            <p:nvPr/>
          </p:nvSpPr>
          <p:spPr>
            <a:xfrm>
              <a:off x="64840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3" name="Shape 73"/>
            <p:cNvSpPr/>
            <p:nvPr/>
          </p:nvSpPr>
          <p:spPr>
            <a:xfrm>
              <a:off x="6411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 name="Shape 74"/>
            <p:cNvSpPr/>
            <p:nvPr/>
          </p:nvSpPr>
          <p:spPr>
            <a:xfrm>
              <a:off x="633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5" name="Shape 75"/>
            <p:cNvSpPr/>
            <p:nvPr/>
          </p:nvSpPr>
          <p:spPr>
            <a:xfrm>
              <a:off x="6266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p:nvPr/>
          </p:nvSpPr>
          <p:spPr>
            <a:xfrm>
              <a:off x="6193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p:nvPr/>
          </p:nvSpPr>
          <p:spPr>
            <a:xfrm>
              <a:off x="6120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0484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5976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5903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5830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 name="Shape 82"/>
            <p:cNvSpPr/>
            <p:nvPr/>
          </p:nvSpPr>
          <p:spPr>
            <a:xfrm>
              <a:off x="5757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p:nvPr/>
          </p:nvSpPr>
          <p:spPr>
            <a:xfrm>
              <a:off x="5685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p:nvPr/>
          </p:nvSpPr>
          <p:spPr>
            <a:xfrm>
              <a:off x="56129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 name="Shape 85"/>
            <p:cNvSpPr/>
            <p:nvPr/>
          </p:nvSpPr>
          <p:spPr>
            <a:xfrm>
              <a:off x="5540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 name="Shape 86"/>
            <p:cNvSpPr/>
            <p:nvPr/>
          </p:nvSpPr>
          <p:spPr>
            <a:xfrm>
              <a:off x="5468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 name="Shape 87"/>
            <p:cNvSpPr/>
            <p:nvPr/>
          </p:nvSpPr>
          <p:spPr>
            <a:xfrm>
              <a:off x="5394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a:off x="53222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p:nvPr/>
          </p:nvSpPr>
          <p:spPr>
            <a:xfrm>
              <a:off x="5249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5177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 name="Shape 91"/>
            <p:cNvSpPr/>
            <p:nvPr/>
          </p:nvSpPr>
          <p:spPr>
            <a:xfrm>
              <a:off x="510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p:nvPr/>
          </p:nvSpPr>
          <p:spPr>
            <a:xfrm>
              <a:off x="5032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3" name="Shape 93"/>
            <p:cNvSpPr/>
            <p:nvPr/>
          </p:nvSpPr>
          <p:spPr>
            <a:xfrm>
              <a:off x="4959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94"/>
            <p:cNvSpPr/>
            <p:nvPr/>
          </p:nvSpPr>
          <p:spPr>
            <a:xfrm>
              <a:off x="4886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95"/>
            <p:cNvSpPr/>
            <p:nvPr/>
          </p:nvSpPr>
          <p:spPr>
            <a:xfrm>
              <a:off x="48141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 name="Shape 96"/>
            <p:cNvSpPr/>
            <p:nvPr/>
          </p:nvSpPr>
          <p:spPr>
            <a:xfrm>
              <a:off x="4741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7" name="Shape 97"/>
            <p:cNvSpPr/>
            <p:nvPr/>
          </p:nvSpPr>
          <p:spPr>
            <a:xfrm>
              <a:off x="4669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98"/>
            <p:cNvSpPr/>
            <p:nvPr/>
          </p:nvSpPr>
          <p:spPr>
            <a:xfrm>
              <a:off x="4596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 name="Shape 99"/>
            <p:cNvSpPr/>
            <p:nvPr/>
          </p:nvSpPr>
          <p:spPr>
            <a:xfrm>
              <a:off x="4523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 name="Shape 100"/>
            <p:cNvSpPr/>
            <p:nvPr/>
          </p:nvSpPr>
          <p:spPr>
            <a:xfrm>
              <a:off x="4451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43785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4306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4233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4160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0878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4015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3942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p:nvPr/>
          </p:nvSpPr>
          <p:spPr>
            <a:xfrm>
              <a:off x="38705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9" name="Shape 109"/>
            <p:cNvSpPr/>
            <p:nvPr/>
          </p:nvSpPr>
          <p:spPr>
            <a:xfrm>
              <a:off x="3798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3724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 name="Shape 111"/>
            <p:cNvSpPr/>
            <p:nvPr/>
          </p:nvSpPr>
          <p:spPr>
            <a:xfrm>
              <a:off x="3652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 name="Shape 112"/>
            <p:cNvSpPr/>
            <p:nvPr/>
          </p:nvSpPr>
          <p:spPr>
            <a:xfrm>
              <a:off x="3579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p:nvPr/>
          </p:nvSpPr>
          <p:spPr>
            <a:xfrm>
              <a:off x="3507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34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3362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3289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3216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31442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p:nvPr/>
          </p:nvSpPr>
          <p:spPr>
            <a:xfrm>
              <a:off x="3071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 name="Shape 120"/>
            <p:cNvSpPr/>
            <p:nvPr/>
          </p:nvSpPr>
          <p:spPr>
            <a:xfrm>
              <a:off x="2999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p:nvPr/>
          </p:nvSpPr>
          <p:spPr>
            <a:xfrm>
              <a:off x="2925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28535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3" name="Shape 123"/>
            <p:cNvSpPr/>
            <p:nvPr/>
          </p:nvSpPr>
          <p:spPr>
            <a:xfrm>
              <a:off x="2781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p:nvPr/>
          </p:nvSpPr>
          <p:spPr>
            <a:xfrm>
              <a:off x="27086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 name="Shape 125"/>
            <p:cNvSpPr/>
            <p:nvPr/>
          </p:nvSpPr>
          <p:spPr>
            <a:xfrm>
              <a:off x="2636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563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2490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417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2345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2273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2200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2128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2054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1982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19098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1837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1764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1692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161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1546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14742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1401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1329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1256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183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1111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10387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9662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8938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820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747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675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6031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5306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p:nvPr/>
          </p:nvSpPr>
          <p:spPr>
            <a:xfrm>
              <a:off x="4582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6" name="Shape 156"/>
            <p:cNvSpPr/>
            <p:nvPr/>
          </p:nvSpPr>
          <p:spPr>
            <a:xfrm>
              <a:off x="38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312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58" name="Shape 158"/>
          <p:cNvSpPr txBox="1">
            <a:spLocks noGrp="1"/>
          </p:cNvSpPr>
          <p:nvPr>
            <p:ph type="title"/>
          </p:nvPr>
        </p:nvSpPr>
        <p:spPr>
          <a:xfrm>
            <a:off x="747925" y="225025"/>
            <a:ext cx="6791700" cy="857400"/>
          </a:xfrm>
          <a:prstGeom prst="rect">
            <a:avLst/>
          </a:prstGeom>
          <a:noFill/>
          <a:ln>
            <a:noFill/>
          </a:ln>
        </p:spPr>
        <p:txBody>
          <a:bodyPr lIns="91425" tIns="91425" rIns="91425" bIns="91425" anchor="b" anchorCtr="0"/>
          <a:lstStyle>
            <a:lvl1pPr lvl="0">
              <a:spcBef>
                <a:spcPts val="0"/>
              </a:spcBef>
              <a:buClr>
                <a:srgbClr val="3C78D8"/>
              </a:buClr>
              <a:buSzPct val="100000"/>
              <a:buFont typeface="Sniglet"/>
              <a:buNone/>
              <a:defRPr sz="1800" b="1">
                <a:solidFill>
                  <a:srgbClr val="3C78D8"/>
                </a:solidFill>
                <a:latin typeface="Sniglet"/>
                <a:ea typeface="Sniglet"/>
                <a:cs typeface="Sniglet"/>
                <a:sym typeface="Sniglet"/>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endParaRPr/>
          </a:p>
        </p:txBody>
      </p:sp>
      <p:sp>
        <p:nvSpPr>
          <p:cNvPr id="159" name="Shape 159"/>
          <p:cNvSpPr txBox="1">
            <a:spLocks noGrp="1"/>
          </p:cNvSpPr>
          <p:nvPr>
            <p:ph type="body" idx="1"/>
          </p:nvPr>
        </p:nvSpPr>
        <p:spPr>
          <a:xfrm>
            <a:off x="747925" y="1314900"/>
            <a:ext cx="6791700" cy="3610800"/>
          </a:xfrm>
          <a:prstGeom prst="rect">
            <a:avLst/>
          </a:prstGeom>
          <a:noFill/>
          <a:ln>
            <a:noFill/>
          </a:ln>
        </p:spPr>
        <p:txBody>
          <a:bodyPr lIns="91425" tIns="91425" rIns="91425" bIns="91425" anchor="t" anchorCtr="0"/>
          <a:lstStyle>
            <a:lvl1pPr lvl="0">
              <a:spcBef>
                <a:spcPts val="600"/>
              </a:spcBef>
              <a:buClr>
                <a:srgbClr val="3D4965"/>
              </a:buClr>
              <a:buSzPct val="100000"/>
              <a:buFont typeface="Dosis"/>
              <a:buChar char="✘"/>
              <a:defRPr sz="2600">
                <a:solidFill>
                  <a:srgbClr val="3D4965"/>
                </a:solidFill>
                <a:latin typeface="Dosis"/>
                <a:ea typeface="Dosis"/>
                <a:cs typeface="Dosis"/>
                <a:sym typeface="Dosis"/>
              </a:defRPr>
            </a:lvl1pPr>
            <a:lvl2pPr lvl="1">
              <a:spcBef>
                <a:spcPts val="480"/>
              </a:spcBef>
              <a:buClr>
                <a:srgbClr val="3D4965"/>
              </a:buClr>
              <a:buSzPct val="100000"/>
              <a:buFont typeface="Dosis"/>
              <a:buChar char="✗"/>
              <a:defRPr sz="2000">
                <a:solidFill>
                  <a:srgbClr val="3D4965"/>
                </a:solidFill>
                <a:latin typeface="Dosis"/>
                <a:ea typeface="Dosis"/>
                <a:cs typeface="Dosis"/>
                <a:sym typeface="Dosis"/>
              </a:defRPr>
            </a:lvl2pPr>
            <a:lvl3pPr lvl="2">
              <a:spcBef>
                <a:spcPts val="480"/>
              </a:spcBef>
              <a:buClr>
                <a:srgbClr val="3D4965"/>
              </a:buClr>
              <a:buSzPct val="100000"/>
              <a:buFont typeface="Dosis"/>
              <a:defRPr sz="2000">
                <a:solidFill>
                  <a:srgbClr val="3D4965"/>
                </a:solidFill>
                <a:latin typeface="Dosis"/>
                <a:ea typeface="Dosis"/>
                <a:cs typeface="Dosis"/>
                <a:sym typeface="Dosis"/>
              </a:defRPr>
            </a:lvl3pPr>
            <a:lvl4pPr lvl="3">
              <a:spcBef>
                <a:spcPts val="360"/>
              </a:spcBef>
              <a:buClr>
                <a:srgbClr val="3D4965"/>
              </a:buClr>
              <a:buSzPct val="100000"/>
              <a:buFont typeface="Dosis"/>
              <a:defRPr sz="1800">
                <a:solidFill>
                  <a:srgbClr val="3D4965"/>
                </a:solidFill>
                <a:latin typeface="Dosis"/>
                <a:ea typeface="Dosis"/>
                <a:cs typeface="Dosis"/>
                <a:sym typeface="Dosis"/>
              </a:defRPr>
            </a:lvl4pPr>
            <a:lvl5pPr lvl="4">
              <a:spcBef>
                <a:spcPts val="360"/>
              </a:spcBef>
              <a:buClr>
                <a:srgbClr val="3D4965"/>
              </a:buClr>
              <a:buSzPct val="100000"/>
              <a:buFont typeface="Dosis"/>
              <a:defRPr sz="1800">
                <a:solidFill>
                  <a:srgbClr val="3D4965"/>
                </a:solidFill>
                <a:latin typeface="Dosis"/>
                <a:ea typeface="Dosis"/>
                <a:cs typeface="Dosis"/>
                <a:sym typeface="Dosis"/>
              </a:defRPr>
            </a:lvl5pPr>
            <a:lvl6pPr lvl="5">
              <a:spcBef>
                <a:spcPts val="360"/>
              </a:spcBef>
              <a:buClr>
                <a:srgbClr val="3D4965"/>
              </a:buClr>
              <a:buSzPct val="100000"/>
              <a:buFont typeface="Dosis"/>
              <a:defRPr sz="1800">
                <a:solidFill>
                  <a:srgbClr val="3D4965"/>
                </a:solidFill>
                <a:latin typeface="Dosis"/>
                <a:ea typeface="Dosis"/>
                <a:cs typeface="Dosis"/>
                <a:sym typeface="Dosis"/>
              </a:defRPr>
            </a:lvl6pPr>
            <a:lvl7pPr lvl="6">
              <a:spcBef>
                <a:spcPts val="360"/>
              </a:spcBef>
              <a:buClr>
                <a:srgbClr val="3D4965"/>
              </a:buClr>
              <a:buSzPct val="100000"/>
              <a:buFont typeface="Dosis"/>
              <a:defRPr sz="1800">
                <a:solidFill>
                  <a:srgbClr val="3D4965"/>
                </a:solidFill>
                <a:latin typeface="Dosis"/>
                <a:ea typeface="Dosis"/>
                <a:cs typeface="Dosis"/>
                <a:sym typeface="Dosis"/>
              </a:defRPr>
            </a:lvl7pPr>
            <a:lvl8pPr lvl="7">
              <a:spcBef>
                <a:spcPts val="360"/>
              </a:spcBef>
              <a:buClr>
                <a:srgbClr val="3D4965"/>
              </a:buClr>
              <a:buSzPct val="100000"/>
              <a:buFont typeface="Dosis"/>
              <a:defRPr sz="1800">
                <a:solidFill>
                  <a:srgbClr val="3D4965"/>
                </a:solidFill>
                <a:latin typeface="Dosis"/>
                <a:ea typeface="Dosis"/>
                <a:cs typeface="Dosis"/>
                <a:sym typeface="Dosis"/>
              </a:defRPr>
            </a:lvl8pPr>
            <a:lvl9pPr lvl="8">
              <a:spcBef>
                <a:spcPts val="360"/>
              </a:spcBef>
              <a:buClr>
                <a:srgbClr val="3D4965"/>
              </a:buClr>
              <a:buSzPct val="100000"/>
              <a:buFont typeface="Dosis"/>
              <a:defRPr sz="1800">
                <a:solidFill>
                  <a:srgbClr val="3D4965"/>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 id="214748365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7.png"/><Relationship Id="rId5" Type="http://schemas.openxmlformats.org/officeDocument/2006/relationships/slideLayout" Target="../slideLayouts/slideLayout5.xml"/><Relationship Id="rId4" Type="http://schemas.openxmlformats.org/officeDocument/2006/relationships/audio" Target="../media/media16.m4a"/></Relationships>
</file>

<file path=ppt/slides/_rels/slide15.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1.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8.png"/><Relationship Id="rId5" Type="http://schemas.openxmlformats.org/officeDocument/2006/relationships/slideLayout" Target="../slideLayouts/slideLayout5.xml"/><Relationship Id="rId4" Type="http://schemas.openxmlformats.org/officeDocument/2006/relationships/audio" Target="../media/media20.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media4.m4a"/><Relationship Id="rId7" Type="http://schemas.openxmlformats.org/officeDocument/2006/relationships/audio" Target="../media/audio3.wav"/><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media5.m4a"/><Relationship Id="rId7" Type="http://schemas.openxmlformats.org/officeDocument/2006/relationships/audio" Target="../media/audio3.wav"/><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audio" Target="../media/media6.m4a"/><Relationship Id="rId7" Type="http://schemas.openxmlformats.org/officeDocument/2006/relationships/audio" Target="../media/audio3.wav"/><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ctrTitle"/>
          </p:nvPr>
        </p:nvSpPr>
        <p:spPr>
          <a:xfrm>
            <a:off x="1505529" y="751925"/>
            <a:ext cx="6153000" cy="1159799"/>
          </a:xfrm>
          <a:prstGeom prst="rect">
            <a:avLst/>
          </a:prstGeom>
        </p:spPr>
        <p:txBody>
          <a:bodyPr lIns="91425" tIns="91425" rIns="91425" bIns="91425" anchor="ctr" anchorCtr="0">
            <a:noAutofit/>
          </a:bodyPr>
          <a:lstStyle/>
          <a:p>
            <a:pPr lvl="0" algn="ctr">
              <a:spcBef>
                <a:spcPts val="0"/>
              </a:spcBef>
              <a:buNone/>
            </a:pPr>
            <a:r>
              <a:rPr lang="en" b="1" dirty="0">
                <a:latin typeface="Times New Roman" panose="02020603050405020304" pitchFamily="18" charset="0"/>
                <a:cs typeface="Times New Roman" panose="02020603050405020304" pitchFamily="18" charset="0"/>
              </a:rPr>
              <a:t>TIN HỌC LỚP 4</a:t>
            </a:r>
          </a:p>
        </p:txBody>
      </p:sp>
      <p:sp>
        <p:nvSpPr>
          <p:cNvPr id="2" name="TextBox 1"/>
          <p:cNvSpPr txBox="1"/>
          <p:nvPr/>
        </p:nvSpPr>
        <p:spPr>
          <a:xfrm>
            <a:off x="2997466" y="2049140"/>
            <a:ext cx="3169127" cy="646331"/>
          </a:xfrm>
          <a:prstGeom prst="rect">
            <a:avLst/>
          </a:prstGeom>
          <a:noFill/>
        </p:spPr>
        <p:txBody>
          <a:bodyPr wrap="square" rtlCol="0">
            <a:spAutoFit/>
          </a:bodyPr>
          <a:lstStyle/>
          <a:p>
            <a:pPr algn="ctr"/>
            <a:r>
              <a:rPr lang="en-US" sz="3600" b="1" dirty="0" err="1">
                <a:solidFill>
                  <a:srgbClr val="1C4587"/>
                </a:solidFill>
                <a:latin typeface="Times New Roman" panose="02020603050405020304" pitchFamily="18" charset="0"/>
                <a:cs typeface="Times New Roman" panose="02020603050405020304" pitchFamily="18" charset="0"/>
              </a:rPr>
              <a:t>Tuần</a:t>
            </a:r>
            <a:r>
              <a:rPr lang="en-US" sz="3600" b="1" dirty="0">
                <a:solidFill>
                  <a:srgbClr val="1C4587"/>
                </a:solidFill>
                <a:latin typeface="Times New Roman" panose="02020603050405020304" pitchFamily="18" charset="0"/>
                <a:cs typeface="Times New Roman" panose="02020603050405020304" pitchFamily="18" charset="0"/>
              </a:rPr>
              <a:t> 4</a:t>
            </a:r>
          </a:p>
        </p:txBody>
      </p:sp>
      <p:pic>
        <p:nvPicPr>
          <p:cNvPr id="3" name="Audio 2">
            <a:hlinkClick r:id="" action="ppaction://media"/>
            <a:extLst>
              <a:ext uri="{FF2B5EF4-FFF2-40B4-BE49-F238E27FC236}">
                <a16:creationId xmlns:a16="http://schemas.microsoft.com/office/drawing/2014/main" id="{26DA62F3-C388-45A0-AAC4-EE1FA1ACB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p:transition spd="slow" advTm="788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1300" y="0"/>
            <a:ext cx="8659813" cy="5143500"/>
          </a:xfrm>
          <a:prstGeom prst="rect">
            <a:avLst/>
          </a:prstGeom>
        </p:spPr>
      </p:pic>
      <p:pic>
        <p:nvPicPr>
          <p:cNvPr id="7" name="Audio 6">
            <a:hlinkClick r:id="" action="ppaction://media"/>
            <a:extLst>
              <a:ext uri="{FF2B5EF4-FFF2-40B4-BE49-F238E27FC236}">
                <a16:creationId xmlns:a16="http://schemas.microsoft.com/office/drawing/2014/main" id="{383F482C-9DAE-4C78-8637-66FBB484B45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430585667"/>
      </p:ext>
    </p:extLst>
  </p:cSld>
  <p:clrMapOvr>
    <a:masterClrMapping/>
  </p:clrMapOvr>
  <mc:AlternateContent xmlns:mc="http://schemas.openxmlformats.org/markup-compatibility/2006" xmlns:p14="http://schemas.microsoft.com/office/powerpoint/2010/main">
    <mc:Choice Requires="p14">
      <p:transition spd="slow" p14:dur="2000" advTm="23503"/>
    </mc:Choice>
    <mc:Fallback xmlns="">
      <p:transition spd="slow" advTm="2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918" objId="2"/>
        <p14:triggerEvt type="onClick" time="3919" objId="2"/>
        <p14:stopEvt time="1976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363043" y="735584"/>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Em</a:t>
            </a:r>
            <a:r>
              <a:rPr lang="en-US" sz="2200" i="1" dirty="0"/>
              <a:t> </a:t>
            </a:r>
            <a:r>
              <a:rPr lang="en-US" sz="2200" i="1" dirty="0" err="1"/>
              <a:t>vừa</a:t>
            </a:r>
            <a:r>
              <a:rPr lang="en-US" sz="2200" i="1" dirty="0"/>
              <a:t> </a:t>
            </a:r>
            <a:r>
              <a:rPr lang="en-US" sz="2200" i="1" dirty="0" err="1"/>
              <a:t>thực</a:t>
            </a:r>
            <a:r>
              <a:rPr lang="en-US" sz="2200" i="1" dirty="0"/>
              <a:t> </a:t>
            </a:r>
            <a:r>
              <a:rPr lang="en-US" sz="2200" i="1" dirty="0" err="1"/>
              <a:t>hiện</a:t>
            </a:r>
            <a:r>
              <a:rPr lang="en-US" sz="2200" i="1" dirty="0"/>
              <a:t> </a:t>
            </a:r>
            <a:r>
              <a:rPr lang="en-US" sz="2200" i="1" dirty="0" err="1"/>
              <a:t>các</a:t>
            </a:r>
            <a:r>
              <a:rPr lang="en-US" sz="2200" i="1" dirty="0"/>
              <a:t> </a:t>
            </a:r>
            <a:r>
              <a:rPr lang="en-US" sz="2200" i="1" dirty="0" err="1"/>
              <a:t>bước</a:t>
            </a:r>
            <a:r>
              <a:rPr lang="en-US" sz="2200" i="1" dirty="0"/>
              <a:t> </a:t>
            </a:r>
            <a:r>
              <a:rPr lang="en-US" sz="2200" i="1" dirty="0" err="1"/>
              <a:t>đổi</a:t>
            </a:r>
            <a:r>
              <a:rPr lang="en-US" sz="2200" i="1" dirty="0"/>
              <a:t> </a:t>
            </a:r>
            <a:r>
              <a:rPr lang="en-US" sz="2200" i="1" dirty="0" err="1"/>
              <a:t>tên</a:t>
            </a:r>
            <a:r>
              <a:rPr lang="en-US" sz="2200" i="1" dirty="0"/>
              <a:t> </a:t>
            </a:r>
            <a:r>
              <a:rPr lang="en-US" sz="2200" i="1" dirty="0" err="1"/>
              <a:t>tệp</a:t>
            </a:r>
            <a:r>
              <a:rPr lang="en-US" sz="2200" i="1" dirty="0"/>
              <a:t> </a:t>
            </a:r>
          </a:p>
          <a:p>
            <a:pPr marL="981075" indent="-981075">
              <a:lnSpc>
                <a:spcPct val="130000"/>
              </a:lnSpc>
            </a:pPr>
            <a:r>
              <a:rPr lang="en-US" sz="2200" dirty="0">
                <a:solidFill>
                  <a:srgbClr val="C0004E"/>
                </a:solidFill>
              </a:rPr>
              <a:t>           Hinhvuong.png</a:t>
            </a:r>
          </a:p>
          <a:p>
            <a:pPr marL="981075" indent="-981075">
              <a:lnSpc>
                <a:spcPct val="130000"/>
              </a:lnSpc>
            </a:pPr>
            <a:r>
              <a:rPr lang="en-US" sz="2200" i="1" dirty="0" err="1"/>
              <a:t>thành</a:t>
            </a:r>
            <a:r>
              <a:rPr lang="en-US" sz="2200" i="1" dirty="0"/>
              <a:t>  </a:t>
            </a:r>
            <a:r>
              <a:rPr lang="en-US" sz="2200" dirty="0">
                <a:solidFill>
                  <a:srgbClr val="C0004E"/>
                </a:solidFill>
              </a:rPr>
              <a:t>HinhVuong.png</a:t>
            </a:r>
            <a:endParaRPr lang="en-US" sz="2200" dirty="0"/>
          </a:p>
        </p:txBody>
      </p:sp>
      <p:pic>
        <p:nvPicPr>
          <p:cNvPr id="11" name="Picture 10" descr="Capture1.PNG"/>
          <p:cNvPicPr>
            <a:picLocks noChangeAspect="1"/>
          </p:cNvPicPr>
          <p:nvPr/>
        </p:nvPicPr>
        <p:blipFill rotWithShape="1">
          <a:blip r:embed="rId5" cstate="print"/>
          <a:srcRect l="5915" t="22575" r="7577"/>
          <a:stretch/>
        </p:blipFill>
        <p:spPr>
          <a:xfrm>
            <a:off x="5063460" y="1094015"/>
            <a:ext cx="826265" cy="778417"/>
          </a:xfrm>
          <a:prstGeom prst="rect">
            <a:avLst/>
          </a:prstGeom>
        </p:spPr>
      </p:pic>
      <p:sp>
        <p:nvSpPr>
          <p:cNvPr id="2" name="Rectangle 1"/>
          <p:cNvSpPr/>
          <p:nvPr/>
        </p:nvSpPr>
        <p:spPr>
          <a:xfrm>
            <a:off x="5093845" y="1683188"/>
            <a:ext cx="826265" cy="2103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F7EB94F-7619-4E40-8E2D-87C14B435C9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382018953"/>
      </p:ext>
    </p:extLst>
  </p:cSld>
  <p:clrMapOvr>
    <a:masterClrMapping/>
  </p:clrMapOvr>
  <mc:AlternateContent xmlns:mc="http://schemas.openxmlformats.org/markup-compatibility/2006" xmlns:p14="http://schemas.microsoft.com/office/powerpoint/2010/main">
    <mc:Choice Requires="p14">
      <p:transition spd="slow" p14:dur="1500" advTm="16217">
        <p14:window dir="vert"/>
      </p:transition>
    </mc:Choice>
    <mc:Fallback xmlns="">
      <p:transition spd="slow" advTm="16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10"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991537" y="553337"/>
            <a:ext cx="7755856" cy="3049179"/>
          </a:xfrm>
          <a:prstGeom prst="rect">
            <a:avLst/>
          </a:prstGeom>
        </p:spPr>
        <p:txBody>
          <a:bodyPr lIns="91425" tIns="91425" rIns="91425" bIns="91425" anchor="ctr" anchorCtr="0">
            <a:noAutofit/>
          </a:bodyPr>
          <a:lstStyle/>
          <a:p>
            <a:pPr lvl="0" algn="l">
              <a:lnSpc>
                <a:spcPct val="130000"/>
              </a:lnSpc>
              <a:spcBef>
                <a:spcPts val="0"/>
              </a:spcBef>
              <a:buNone/>
            </a:pPr>
            <a:r>
              <a:rPr lang="en" sz="2200" dirty="0">
                <a:latin typeface="Times New Roman" panose="02020603050405020304" pitchFamily="18" charset="0"/>
                <a:cs typeface="Times New Roman" panose="02020603050405020304" pitchFamily="18" charset="0"/>
              </a:rPr>
              <a:t>Lưu ý khi đặt tên tệp:</a:t>
            </a:r>
          </a:p>
          <a:p>
            <a:pPr marL="342900" lvl="0" indent="-342900" algn="l">
              <a:lnSpc>
                <a:spcPct val="130000"/>
              </a:lnSpc>
              <a:spcBef>
                <a:spcPts val="0"/>
              </a:spcBef>
              <a:buFontTx/>
              <a:buChar char="-"/>
            </a:pPr>
            <a:r>
              <a:rPr lang="en" sz="2200" b="0" dirty="0">
                <a:latin typeface="Times New Roman" panose="02020603050405020304" pitchFamily="18" charset="0"/>
                <a:cs typeface="Times New Roman" panose="02020603050405020304" pitchFamily="18" charset="0"/>
              </a:rPr>
              <a:t>Không được dùng các kí hiệu sau trong tên tệp: </a:t>
            </a:r>
            <a:r>
              <a:rPr lang="en" sz="2200" b="0" dirty="0">
                <a:solidFill>
                  <a:srgbClr val="FF0000"/>
                </a:solidFill>
                <a:latin typeface="Times New Roman" panose="02020603050405020304" pitchFamily="18" charset="0"/>
                <a:cs typeface="Times New Roman" panose="02020603050405020304" pitchFamily="18" charset="0"/>
              </a:rPr>
              <a:t>\ / :“ ? &lt; &gt;</a:t>
            </a:r>
          </a:p>
          <a:p>
            <a:pPr marL="342900" lvl="0" indent="-342900" algn="l">
              <a:lnSpc>
                <a:spcPct val="130000"/>
              </a:lnSpc>
              <a:spcBef>
                <a:spcPts val="0"/>
              </a:spcBef>
              <a:buFontTx/>
              <a:buChar char="-"/>
            </a:pPr>
            <a:r>
              <a:rPr lang="en" sz="2200" b="0" dirty="0">
                <a:latin typeface="Times New Roman" panose="02020603050405020304" pitchFamily="18" charset="0"/>
                <a:cs typeface="Times New Roman" panose="02020603050405020304" pitchFamily="18" charset="0"/>
              </a:rPr>
              <a:t>Tên tệp không quá 225 kí tự.</a:t>
            </a:r>
          </a:p>
          <a:p>
            <a:pPr marL="342900" lvl="0" indent="-342900" algn="l">
              <a:lnSpc>
                <a:spcPct val="130000"/>
              </a:lnSpc>
              <a:spcBef>
                <a:spcPts val="0"/>
              </a:spcBef>
              <a:buFontTx/>
              <a:buChar char="-"/>
            </a:pPr>
            <a:r>
              <a:rPr lang="en" sz="2200" b="0" dirty="0">
                <a:latin typeface="Times New Roman" panose="02020603050405020304" pitchFamily="18" charset="0"/>
                <a:cs typeface="Times New Roman" panose="02020603050405020304" pitchFamily="18" charset="0"/>
              </a:rPr>
              <a:t>Nếu đổi tên tệp giống tệp có sẵn (có cùng phần tên và phần mở rộng) trong cùng thư mục, máy tính sẽ hiển thị cửa sổ cảnh báo việc đặt trùng tên. Em có thể chọn </a:t>
            </a:r>
            <a:r>
              <a:rPr lang="en" sz="2200" b="0" dirty="0">
                <a:solidFill>
                  <a:srgbClr val="FF3399"/>
                </a:solidFill>
                <a:latin typeface="Times New Roman" panose="02020603050405020304" pitchFamily="18" charset="0"/>
                <a:cs typeface="Times New Roman" panose="02020603050405020304" pitchFamily="18" charset="0"/>
              </a:rPr>
              <a:t>Yes</a:t>
            </a:r>
            <a:r>
              <a:rPr lang="en" sz="2200" b="0" dirty="0">
                <a:latin typeface="Times New Roman" panose="02020603050405020304" pitchFamily="18" charset="0"/>
                <a:cs typeface="Times New Roman" panose="02020603050405020304" pitchFamily="18" charset="0"/>
              </a:rPr>
              <a:t> để đồng ý đổi tên hoặc chọn </a:t>
            </a:r>
            <a:r>
              <a:rPr lang="en" sz="2200" b="0" dirty="0">
                <a:solidFill>
                  <a:srgbClr val="FF3399"/>
                </a:solidFill>
                <a:latin typeface="Times New Roman" panose="02020603050405020304" pitchFamily="18" charset="0"/>
                <a:cs typeface="Times New Roman" panose="02020603050405020304" pitchFamily="18" charset="0"/>
              </a:rPr>
              <a:t>No</a:t>
            </a:r>
            <a:r>
              <a:rPr lang="en" sz="2200" b="0" dirty="0">
                <a:latin typeface="Times New Roman" panose="02020603050405020304" pitchFamily="18" charset="0"/>
                <a:cs typeface="Times New Roman" panose="02020603050405020304" pitchFamily="18" charset="0"/>
              </a:rPr>
              <a:t> để hủy bỏ việc đổi tên.</a:t>
            </a:r>
          </a:p>
        </p:txBody>
      </p:sp>
      <p:pic>
        <p:nvPicPr>
          <p:cNvPr id="4" name="Audio 3">
            <a:hlinkClick r:id="" action="ppaction://media"/>
            <a:extLst>
              <a:ext uri="{FF2B5EF4-FFF2-40B4-BE49-F238E27FC236}">
                <a16:creationId xmlns:a16="http://schemas.microsoft.com/office/drawing/2014/main" id="{6C9273A7-3B48-4822-B777-AB1C576AEA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39762">
        <p14:vortex dir="r"/>
      </p:transition>
    </mc:Choice>
    <mc:Fallback xmlns="">
      <p:transition spd="slow" advTm="39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408586" y="218552"/>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a:solidFill>
                  <a:srgbClr val="0070C0"/>
                </a:solidFill>
                <a:latin typeface="Times New Roman" panose="02020603050405020304" pitchFamily="18" charset="0"/>
                <a:cs typeface="Times New Roman" panose="02020603050405020304" pitchFamily="18" charset="0"/>
              </a:rPr>
              <a:t>2. Sao </a:t>
            </a:r>
            <a:r>
              <a:rPr lang="en-US" sz="2200" dirty="0" err="1">
                <a:solidFill>
                  <a:srgbClr val="0070C0"/>
                </a:solidFill>
                <a:latin typeface="Times New Roman" panose="02020603050405020304" pitchFamily="18" charset="0"/>
                <a:cs typeface="Times New Roman" panose="02020603050405020304" pitchFamily="18" charset="0"/>
              </a:rPr>
              <a:t>chép</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tệp</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1017260" y="602727"/>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a:t>Em</a:t>
            </a:r>
            <a:r>
              <a:rPr lang="en-US" sz="2200" dirty="0"/>
              <a:t> </a:t>
            </a:r>
            <a:r>
              <a:rPr lang="en-US" sz="2200" dirty="0" err="1"/>
              <a:t>thực</a:t>
            </a:r>
            <a:r>
              <a:rPr lang="en-US" sz="2200" dirty="0"/>
              <a:t> </a:t>
            </a:r>
            <a:r>
              <a:rPr lang="en-US" sz="2200" dirty="0" err="1"/>
              <a:t>hiện</a:t>
            </a:r>
            <a:r>
              <a:rPr lang="en-US" sz="2200" dirty="0"/>
              <a:t> </a:t>
            </a:r>
            <a:r>
              <a:rPr lang="en-US" sz="2200" dirty="0" err="1"/>
              <a:t>thao</a:t>
            </a:r>
            <a:r>
              <a:rPr lang="en-US" sz="2200" dirty="0"/>
              <a:t> </a:t>
            </a:r>
            <a:r>
              <a:rPr lang="en-US" sz="2200" dirty="0" err="1"/>
              <a:t>tác</a:t>
            </a:r>
            <a:r>
              <a:rPr lang="en-US" sz="2200" dirty="0"/>
              <a:t> </a:t>
            </a:r>
            <a:r>
              <a:rPr lang="en-US" sz="2200" dirty="0" err="1"/>
              <a:t>sao</a:t>
            </a:r>
            <a:r>
              <a:rPr lang="en-US" sz="2200" dirty="0"/>
              <a:t> </a:t>
            </a:r>
            <a:r>
              <a:rPr lang="en-US" sz="2200" dirty="0" err="1"/>
              <a:t>chép</a:t>
            </a:r>
            <a:r>
              <a:rPr lang="en-US" sz="2200" dirty="0"/>
              <a:t> </a:t>
            </a:r>
            <a:r>
              <a:rPr lang="en-US" sz="2200" dirty="0" err="1"/>
              <a:t>tệp</a:t>
            </a:r>
            <a:r>
              <a:rPr lang="en-US" sz="2200" dirty="0"/>
              <a:t> </a:t>
            </a:r>
            <a:r>
              <a:rPr lang="en-US" sz="2200" dirty="0" err="1"/>
              <a:t>từ</a:t>
            </a:r>
            <a:r>
              <a:rPr lang="en-US" sz="2200" dirty="0"/>
              <a:t> </a:t>
            </a:r>
            <a:r>
              <a:rPr lang="en-US" sz="2200" dirty="0" err="1"/>
              <a:t>thư</a:t>
            </a:r>
            <a:r>
              <a:rPr lang="en-US" sz="2200" dirty="0"/>
              <a:t> </a:t>
            </a:r>
            <a:r>
              <a:rPr lang="en-US" sz="2200" dirty="0" err="1"/>
              <a:t>mục</a:t>
            </a:r>
            <a:r>
              <a:rPr lang="en-US" sz="2200" dirty="0"/>
              <a:t> </a:t>
            </a:r>
            <a:r>
              <a:rPr lang="en-US" sz="2200" dirty="0" err="1"/>
              <a:t>này</a:t>
            </a:r>
            <a:r>
              <a:rPr lang="en-US" sz="2200" dirty="0"/>
              <a:t> sang </a:t>
            </a:r>
            <a:r>
              <a:rPr lang="en-US" sz="2200" dirty="0" err="1"/>
              <a:t>thư</a:t>
            </a:r>
            <a:r>
              <a:rPr lang="en-US" sz="2200" dirty="0"/>
              <a:t> </a:t>
            </a:r>
            <a:r>
              <a:rPr lang="en-US" sz="2200" dirty="0" err="1"/>
              <a:t>mục</a:t>
            </a:r>
            <a:r>
              <a:rPr lang="en-US" sz="2200" dirty="0"/>
              <a:t> </a:t>
            </a:r>
            <a:r>
              <a:rPr lang="en-US" sz="2200" dirty="0" err="1"/>
              <a:t>khác</a:t>
            </a:r>
            <a:r>
              <a:rPr lang="en-US" sz="2200" dirty="0"/>
              <a:t> </a:t>
            </a:r>
            <a:r>
              <a:rPr lang="en-US" sz="2200" dirty="0" err="1"/>
              <a:t>theo</a:t>
            </a:r>
            <a:r>
              <a:rPr lang="en-US" sz="2200" dirty="0"/>
              <a:t> </a:t>
            </a:r>
            <a:r>
              <a:rPr lang="en-US" sz="2200" dirty="0" err="1"/>
              <a:t>hướng</a:t>
            </a:r>
            <a:r>
              <a:rPr lang="en-US" sz="2200" dirty="0"/>
              <a:t> </a:t>
            </a:r>
            <a:r>
              <a:rPr lang="en-US" sz="2200" dirty="0" err="1"/>
              <a:t>dẫn</a:t>
            </a:r>
            <a:r>
              <a:rPr lang="en-US" sz="2200" dirty="0"/>
              <a:t>:</a:t>
            </a:r>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Bước</a:t>
            </a:r>
            <a:r>
              <a:rPr lang="en-US" sz="2200" i="1" dirty="0"/>
              <a:t> 1: </a:t>
            </a:r>
            <a:r>
              <a:rPr lang="en-US" sz="2200" dirty="0" err="1"/>
              <a:t>Mở</a:t>
            </a:r>
            <a:r>
              <a:rPr lang="en-US" sz="2200" dirty="0"/>
              <a:t> </a:t>
            </a:r>
            <a:r>
              <a:rPr lang="en-US" sz="2200" dirty="0" err="1"/>
              <a:t>thư</a:t>
            </a:r>
            <a:r>
              <a:rPr lang="en-US" sz="2200" dirty="0"/>
              <a:t> </a:t>
            </a:r>
            <a:r>
              <a:rPr lang="en-US" sz="2200" dirty="0" err="1"/>
              <a:t>mục</a:t>
            </a:r>
            <a:r>
              <a:rPr lang="en-US" sz="2200" dirty="0"/>
              <a:t> </a:t>
            </a:r>
            <a:r>
              <a:rPr lang="en-US" sz="2200" dirty="0">
                <a:solidFill>
                  <a:srgbClr val="C0004E"/>
                </a:solidFill>
              </a:rPr>
              <a:t>HOCTAP</a:t>
            </a:r>
            <a:r>
              <a:rPr lang="en-US" sz="2200" dirty="0"/>
              <a:t> </a:t>
            </a:r>
            <a:r>
              <a:rPr lang="en-US" sz="2200" dirty="0" err="1"/>
              <a:t>nháy</a:t>
            </a:r>
            <a:r>
              <a:rPr lang="en-US" sz="2200" dirty="0"/>
              <a:t> </a:t>
            </a:r>
            <a:r>
              <a:rPr lang="en-US" sz="2200" dirty="0" err="1"/>
              <a:t>nút</a:t>
            </a:r>
            <a:r>
              <a:rPr lang="en-US" sz="2200" dirty="0"/>
              <a:t> </a:t>
            </a:r>
            <a:r>
              <a:rPr lang="en-US" sz="2200" dirty="0" err="1"/>
              <a:t>phải</a:t>
            </a:r>
            <a:r>
              <a:rPr lang="en-US" sz="2200" dirty="0"/>
              <a:t> </a:t>
            </a:r>
            <a:r>
              <a:rPr lang="en-US" sz="2200" dirty="0" err="1"/>
              <a:t>chuột</a:t>
            </a:r>
            <a:r>
              <a:rPr lang="en-US" sz="2200" dirty="0"/>
              <a:t> </a:t>
            </a:r>
            <a:r>
              <a:rPr lang="en-US" sz="2200" dirty="0" err="1"/>
              <a:t>vào</a:t>
            </a:r>
            <a:r>
              <a:rPr lang="en-US" sz="2200" dirty="0"/>
              <a:t> </a:t>
            </a:r>
            <a:r>
              <a:rPr lang="en-US" sz="2200" dirty="0" err="1"/>
              <a:t>tệp</a:t>
            </a:r>
            <a:r>
              <a:rPr lang="en-US" sz="2200" dirty="0"/>
              <a:t> </a:t>
            </a:r>
            <a:r>
              <a:rPr lang="en-US" sz="2200" dirty="0" err="1"/>
              <a:t>có</a:t>
            </a:r>
            <a:r>
              <a:rPr lang="en-US" sz="2200" dirty="0"/>
              <a:t> </a:t>
            </a:r>
            <a:r>
              <a:rPr lang="en-US" sz="2200" dirty="0" err="1"/>
              <a:t>tên</a:t>
            </a:r>
            <a:r>
              <a:rPr lang="en-US" sz="2200" dirty="0"/>
              <a:t> </a:t>
            </a:r>
            <a:r>
              <a:rPr lang="en-US" sz="2200" dirty="0">
                <a:solidFill>
                  <a:srgbClr val="C0004E"/>
                </a:solidFill>
              </a:rPr>
              <a:t>HinhVuong.png</a:t>
            </a:r>
            <a:r>
              <a:rPr lang="en-US" sz="2200" dirty="0"/>
              <a:t> </a:t>
            </a:r>
            <a:r>
              <a:rPr lang="en-US" sz="2200" dirty="0" err="1"/>
              <a:t>rồi</a:t>
            </a:r>
            <a:r>
              <a:rPr lang="en-US" sz="2200" dirty="0"/>
              <a:t> </a:t>
            </a:r>
            <a:r>
              <a:rPr lang="en-US" sz="2200" dirty="0" err="1"/>
              <a:t>chọn</a:t>
            </a:r>
            <a:r>
              <a:rPr lang="en-US" sz="2200" dirty="0"/>
              <a:t> </a:t>
            </a:r>
            <a:r>
              <a:rPr lang="en-US" sz="2200" b="1" dirty="0"/>
              <a:t>Copy</a:t>
            </a:r>
            <a:r>
              <a:rPr lang="en-US" sz="2200" dirty="0"/>
              <a:t>.</a:t>
            </a:r>
            <a:endParaRPr lang="en-US" sz="2200" dirty="0">
              <a:solidFill>
                <a:srgbClr val="C0004E"/>
              </a:solidFill>
            </a:endParaRPr>
          </a:p>
          <a:p>
            <a:pPr marL="981075" indent="-981075">
              <a:lnSpc>
                <a:spcPct val="130000"/>
              </a:lnSpc>
            </a:pPr>
            <a:r>
              <a:rPr lang="en-US" sz="2200" i="1" dirty="0" err="1"/>
              <a:t>Bước</a:t>
            </a:r>
            <a:r>
              <a:rPr lang="en-US" sz="2200" i="1" dirty="0"/>
              <a:t> 2: </a:t>
            </a:r>
            <a:r>
              <a:rPr lang="en-US" sz="2200" dirty="0" err="1"/>
              <a:t>Mở</a:t>
            </a:r>
            <a:r>
              <a:rPr lang="en-US" sz="2200" dirty="0"/>
              <a:t> </a:t>
            </a:r>
            <a:r>
              <a:rPr lang="en-US" sz="2200" dirty="0" err="1"/>
              <a:t>thư</a:t>
            </a:r>
            <a:r>
              <a:rPr lang="en-US" sz="2200" dirty="0"/>
              <a:t> </a:t>
            </a:r>
            <a:r>
              <a:rPr lang="en-US" sz="2200" dirty="0" err="1"/>
              <a:t>mục</a:t>
            </a:r>
            <a:r>
              <a:rPr lang="en-US" sz="2200" dirty="0"/>
              <a:t> </a:t>
            </a:r>
            <a:r>
              <a:rPr lang="en-US" sz="2200" dirty="0" err="1">
                <a:solidFill>
                  <a:srgbClr val="C0004E"/>
                </a:solidFill>
              </a:rPr>
              <a:t>Ve</a:t>
            </a:r>
            <a:r>
              <a:rPr lang="en-US" sz="2200" dirty="0"/>
              <a:t>, </a:t>
            </a:r>
            <a:r>
              <a:rPr lang="en-US" sz="2200" dirty="0" err="1"/>
              <a:t>nháy</a:t>
            </a:r>
            <a:r>
              <a:rPr lang="en-US" sz="2200" dirty="0"/>
              <a:t> </a:t>
            </a:r>
            <a:r>
              <a:rPr lang="en-US" sz="2200" dirty="0" err="1"/>
              <a:t>nút</a:t>
            </a:r>
            <a:r>
              <a:rPr lang="en-US" sz="2200" dirty="0"/>
              <a:t> </a:t>
            </a:r>
            <a:r>
              <a:rPr lang="en-US" sz="2200" dirty="0" err="1"/>
              <a:t>phải</a:t>
            </a:r>
            <a:r>
              <a:rPr lang="en-US" sz="2200" dirty="0"/>
              <a:t> </a:t>
            </a:r>
            <a:r>
              <a:rPr lang="en-US" sz="2200" dirty="0" err="1"/>
              <a:t>chuột</a:t>
            </a:r>
            <a:r>
              <a:rPr lang="en-US" sz="2200" dirty="0"/>
              <a:t> </a:t>
            </a:r>
            <a:r>
              <a:rPr lang="en-US" sz="2200" dirty="0" err="1"/>
              <a:t>trong</a:t>
            </a:r>
            <a:r>
              <a:rPr lang="en-US" sz="2200" dirty="0"/>
              <a:t> </a:t>
            </a:r>
            <a:r>
              <a:rPr lang="en-US" sz="2200" dirty="0" err="1"/>
              <a:t>thư</a:t>
            </a:r>
            <a:r>
              <a:rPr lang="en-US" sz="2200" dirty="0"/>
              <a:t> </a:t>
            </a:r>
            <a:r>
              <a:rPr lang="en-US" sz="2200" dirty="0" err="1"/>
              <a:t>mục</a:t>
            </a:r>
            <a:r>
              <a:rPr lang="en-US" sz="2200" dirty="0"/>
              <a:t> </a:t>
            </a:r>
            <a:r>
              <a:rPr lang="en-US" sz="2200" dirty="0" err="1">
                <a:solidFill>
                  <a:srgbClr val="C0004E"/>
                </a:solidFill>
              </a:rPr>
              <a:t>Ve</a:t>
            </a:r>
            <a:r>
              <a:rPr lang="en-US" sz="2200" dirty="0"/>
              <a:t> </a:t>
            </a:r>
            <a:r>
              <a:rPr lang="en-US" sz="2200" dirty="0" err="1"/>
              <a:t>rồi</a:t>
            </a:r>
            <a:r>
              <a:rPr lang="en-US" sz="2200" dirty="0"/>
              <a:t> </a:t>
            </a:r>
            <a:r>
              <a:rPr lang="en-US" sz="2200" dirty="0" err="1"/>
              <a:t>chọn</a:t>
            </a:r>
            <a:r>
              <a:rPr lang="en-US" sz="2200" dirty="0"/>
              <a:t> </a:t>
            </a:r>
            <a:r>
              <a:rPr lang="en-US" sz="2200" b="1" dirty="0"/>
              <a:t>Paste</a:t>
            </a:r>
          </a:p>
          <a:p>
            <a:pPr marL="981075" indent="-981075">
              <a:lnSpc>
                <a:spcPct val="130000"/>
              </a:lnSpc>
            </a:pPr>
            <a:r>
              <a:rPr lang="en-US" sz="2200" dirty="0" err="1"/>
              <a:t>Quan</a:t>
            </a:r>
            <a:r>
              <a:rPr lang="en-US" sz="2200" dirty="0"/>
              <a:t> </a:t>
            </a:r>
            <a:r>
              <a:rPr lang="en-US" sz="2200" dirty="0" err="1"/>
              <a:t>sát</a:t>
            </a:r>
            <a:r>
              <a:rPr lang="en-US" sz="2200" dirty="0"/>
              <a:t> </a:t>
            </a:r>
            <a:r>
              <a:rPr lang="en-US" sz="2200" dirty="0" err="1"/>
              <a:t>kết</a:t>
            </a:r>
            <a:r>
              <a:rPr lang="en-US" sz="2200" dirty="0"/>
              <a:t> </a:t>
            </a:r>
            <a:r>
              <a:rPr lang="en-US" sz="2200" dirty="0" err="1"/>
              <a:t>quả</a:t>
            </a:r>
            <a:r>
              <a:rPr lang="en-US" sz="2200" dirty="0"/>
              <a:t> </a:t>
            </a:r>
            <a:r>
              <a:rPr lang="en-US" sz="2200" dirty="0" err="1"/>
              <a:t>vừa</a:t>
            </a:r>
            <a:r>
              <a:rPr lang="en-US" sz="2200" dirty="0"/>
              <a:t> </a:t>
            </a:r>
            <a:r>
              <a:rPr lang="en-US" sz="2200" dirty="0" err="1"/>
              <a:t>thực</a:t>
            </a:r>
            <a:r>
              <a:rPr lang="en-US" sz="2200" dirty="0"/>
              <a:t> </a:t>
            </a:r>
            <a:r>
              <a:rPr lang="en-US" sz="2200" dirty="0" err="1"/>
              <a:t>hiện</a:t>
            </a:r>
            <a:endParaRPr lang="en-US" sz="2200" dirty="0"/>
          </a:p>
        </p:txBody>
      </p:sp>
      <p:pic>
        <p:nvPicPr>
          <p:cNvPr id="4" name="Audio 3">
            <a:hlinkClick r:id="" action="ppaction://media"/>
            <a:extLst>
              <a:ext uri="{FF2B5EF4-FFF2-40B4-BE49-F238E27FC236}">
                <a16:creationId xmlns:a16="http://schemas.microsoft.com/office/drawing/2014/main" id="{239866D8-FE58-4B4E-B701-28E2781DAB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399129073"/>
      </p:ext>
    </p:extLst>
  </p:cSld>
  <p:clrMapOvr>
    <a:masterClrMapping/>
  </p:clrMapOvr>
  <mc:AlternateContent xmlns:mc="http://schemas.openxmlformats.org/markup-compatibility/2006" xmlns:p14="http://schemas.microsoft.com/office/powerpoint/2010/main">
    <mc:Choice Requires="p14">
      <p:transition spd="slow" p14:dur="1250" advTm="21140">
        <p14:switch dir="r"/>
      </p:transition>
    </mc:Choice>
    <mc:Fallback xmlns="">
      <p:transition spd="slow" advTm="21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1000"/>
                                        <p:tgtEl>
                                          <p:spTgt spid="8">
                                            <p:txEl>
                                              <p:pRg st="0" end="0"/>
                                            </p:txEl>
                                          </p:spTgt>
                                        </p:tgtEl>
                                      </p:cBhvr>
                                    </p:animEffect>
                                    <p:anim calcmode="lin" valueType="num">
                                      <p:cBhvr>
                                        <p:cTn id="1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8" grpId="0" build="p"/>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1300" y="0"/>
            <a:ext cx="8659813" cy="5143500"/>
          </a:xfrm>
          <a:prstGeom prst="rect">
            <a:avLst/>
          </a:prstGeom>
        </p:spPr>
      </p:pic>
      <p:pic>
        <p:nvPicPr>
          <p:cNvPr id="4" name="Audio 3">
            <a:hlinkClick r:id="" action="ppaction://media"/>
            <a:extLst>
              <a:ext uri="{FF2B5EF4-FFF2-40B4-BE49-F238E27FC236}">
                <a16:creationId xmlns:a16="http://schemas.microsoft.com/office/drawing/2014/main" id="{BC6EA084-D2C9-4EFF-88B4-55923DD686F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727426105"/>
      </p:ext>
    </p:extLst>
  </p:cSld>
  <p:clrMapOvr>
    <a:masterClrMapping/>
  </p:clrMapOvr>
  <mc:AlternateContent xmlns:mc="http://schemas.openxmlformats.org/markup-compatibility/2006" xmlns:p14="http://schemas.microsoft.com/office/powerpoint/2010/main">
    <mc:Choice Requires="p14">
      <p:transition spd="slow" p14:dur="2000" advTm="30336"/>
    </mc:Choice>
    <mc:Fallback xmlns="">
      <p:transition spd="slow" advTm="3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993" objId="2"/>
        <p14:triggerEvt type="onClick" time="3994" objId="2"/>
        <p14:stopEvt time="21759"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408586" y="218552"/>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a:solidFill>
                  <a:srgbClr val="0070C0"/>
                </a:solidFill>
                <a:latin typeface="Times New Roman" panose="02020603050405020304" pitchFamily="18" charset="0"/>
                <a:cs typeface="Times New Roman" panose="02020603050405020304" pitchFamily="18" charset="0"/>
              </a:rPr>
              <a:t>2. Sao </a:t>
            </a:r>
            <a:r>
              <a:rPr lang="en-US" sz="2200" dirty="0" err="1">
                <a:solidFill>
                  <a:srgbClr val="0070C0"/>
                </a:solidFill>
                <a:latin typeface="Times New Roman" panose="02020603050405020304" pitchFamily="18" charset="0"/>
                <a:cs typeface="Times New Roman" panose="02020603050405020304" pitchFamily="18" charset="0"/>
              </a:rPr>
              <a:t>chép</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tệp</a:t>
            </a:r>
            <a:endParaRPr lang="en-US" sz="2200" dirty="0">
              <a:solidFill>
                <a:srgbClr val="0070C0"/>
              </a:solidFill>
              <a:latin typeface="Times New Roman" panose="02020603050405020304" pitchFamily="18" charset="0"/>
              <a:cs typeface="Times New Roman" panose="02020603050405020304" pitchFamily="18" charset="0"/>
            </a:endParaRPr>
          </a:p>
          <a:p>
            <a:endParaRPr lang="en-US" sz="2200" dirty="0">
              <a:solidFill>
                <a:srgbClr val="0070C0"/>
              </a:solidFill>
              <a:latin typeface="Times New Roman" panose="02020603050405020304" pitchFamily="18" charset="0"/>
              <a:cs typeface="Times New Roman" panose="02020603050405020304" pitchFamily="18" charset="0"/>
            </a:endParaRPr>
          </a:p>
          <a:p>
            <a:r>
              <a:rPr lang="en-US" sz="2200" dirty="0" err="1">
                <a:solidFill>
                  <a:srgbClr val="0070C0"/>
                </a:solidFill>
                <a:latin typeface="Times New Roman" panose="02020603050405020304" pitchFamily="18" charset="0"/>
                <a:cs typeface="Times New Roman" panose="02020603050405020304" pitchFamily="18" charset="0"/>
              </a:rPr>
              <a:t>Kết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quả</a:t>
            </a:r>
            <a:r>
              <a:rPr lang="en-US" sz="2200" dirty="0">
                <a:solidFill>
                  <a:srgbClr val="0070C0"/>
                </a:solidFill>
                <a:latin typeface="Times New Roman" panose="02020603050405020304" pitchFamily="18" charset="0"/>
                <a:cs typeface="Times New Roman" panose="02020603050405020304" pitchFamily="18" charset="0"/>
              </a:rPr>
              <a:t>:</a:t>
            </a:r>
          </a:p>
          <a:p>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800" dirty="0" err="1"/>
              <a:t>Em</a:t>
            </a:r>
            <a:r>
              <a:rPr lang="en-US" sz="2800" dirty="0"/>
              <a:t> </a:t>
            </a:r>
            <a:r>
              <a:rPr lang="en-US" sz="2800" dirty="0" err="1"/>
              <a:t>vừa</a:t>
            </a:r>
            <a:r>
              <a:rPr lang="en-US" sz="2800" dirty="0"/>
              <a:t> </a:t>
            </a:r>
            <a:r>
              <a:rPr lang="en-US" sz="2800" dirty="0" err="1"/>
              <a:t>sao</a:t>
            </a:r>
            <a:r>
              <a:rPr lang="en-US" sz="2800" dirty="0"/>
              <a:t> </a:t>
            </a:r>
            <a:r>
              <a:rPr lang="en-US" sz="2800" dirty="0" err="1"/>
              <a:t>chép</a:t>
            </a:r>
            <a:r>
              <a:rPr lang="en-US" sz="2800" dirty="0"/>
              <a:t> </a:t>
            </a:r>
            <a:r>
              <a:rPr lang="en-US" sz="2800" dirty="0" err="1"/>
              <a:t>tệp</a:t>
            </a:r>
            <a:r>
              <a:rPr lang="en-US" sz="2800" dirty="0"/>
              <a:t> </a:t>
            </a:r>
            <a:r>
              <a:rPr lang="en-US" sz="2800" dirty="0">
                <a:solidFill>
                  <a:srgbClr val="FF0000"/>
                </a:solidFill>
              </a:rPr>
              <a:t>HinhVuong.png </a:t>
            </a:r>
            <a:r>
              <a:rPr lang="en-US" sz="2800" dirty="0"/>
              <a:t>sang </a:t>
            </a:r>
            <a:r>
              <a:rPr lang="en-US" sz="2800" dirty="0" err="1"/>
              <a:t>thư</a:t>
            </a:r>
            <a:r>
              <a:rPr lang="en-US" sz="2800" dirty="0"/>
              <a:t> </a:t>
            </a:r>
            <a:r>
              <a:rPr lang="en-US" sz="2800" dirty="0" err="1"/>
              <a:t>mục</a:t>
            </a:r>
            <a:r>
              <a:rPr lang="en-US" sz="2800" dirty="0"/>
              <a:t> </a:t>
            </a:r>
            <a:r>
              <a:rPr lang="en-US" sz="2800" dirty="0" err="1">
                <a:solidFill>
                  <a:srgbClr val="FF0000"/>
                </a:solidFill>
              </a:rPr>
              <a:t>Ve</a:t>
            </a:r>
            <a:r>
              <a:rPr lang="en-US" sz="2800" dirty="0"/>
              <a:t>.</a:t>
            </a:r>
          </a:p>
          <a:p>
            <a:pPr marL="981075" indent="-981075">
              <a:lnSpc>
                <a:spcPct val="130000"/>
              </a:lnSpc>
            </a:pPr>
            <a:r>
              <a:rPr lang="en-US" sz="2800" dirty="0" err="1"/>
              <a:t>Mở</a:t>
            </a:r>
            <a:r>
              <a:rPr lang="en-US" sz="2800" dirty="0"/>
              <a:t> </a:t>
            </a:r>
            <a:r>
              <a:rPr lang="en-US" sz="2800" dirty="0" err="1"/>
              <a:t>thư</a:t>
            </a:r>
            <a:r>
              <a:rPr lang="en-US" sz="2800" dirty="0"/>
              <a:t> </a:t>
            </a:r>
            <a:r>
              <a:rPr lang="en-US" sz="2800" dirty="0" err="1"/>
              <a:t>mục</a:t>
            </a:r>
            <a:r>
              <a:rPr lang="en-US" sz="2800" dirty="0"/>
              <a:t> </a:t>
            </a:r>
            <a:r>
              <a:rPr lang="en-US" sz="2800" dirty="0" err="1">
                <a:solidFill>
                  <a:srgbClr val="FF0000"/>
                </a:solidFill>
              </a:rPr>
              <a:t>Ve</a:t>
            </a:r>
            <a:r>
              <a:rPr lang="en-US" sz="2800" dirty="0"/>
              <a:t>, </a:t>
            </a:r>
            <a:r>
              <a:rPr lang="en-US" sz="2800" dirty="0" err="1"/>
              <a:t>em</a:t>
            </a:r>
            <a:r>
              <a:rPr lang="en-US" sz="2800" dirty="0"/>
              <a:t> </a:t>
            </a:r>
            <a:r>
              <a:rPr lang="en-US" sz="2800" dirty="0" err="1"/>
              <a:t>sẽ</a:t>
            </a:r>
            <a:r>
              <a:rPr lang="en-US" sz="2800" dirty="0"/>
              <a:t> </a:t>
            </a:r>
            <a:r>
              <a:rPr lang="en-US" sz="2800" dirty="0" err="1"/>
              <a:t>thấy</a:t>
            </a:r>
            <a:r>
              <a:rPr lang="en-US" sz="2800" dirty="0"/>
              <a:t> </a:t>
            </a:r>
            <a:r>
              <a:rPr lang="en-US" sz="2800" dirty="0" err="1"/>
              <a:t>có</a:t>
            </a:r>
            <a:r>
              <a:rPr lang="en-US" sz="2800" dirty="0"/>
              <a:t> </a:t>
            </a:r>
            <a:r>
              <a:rPr lang="en-US" sz="2800" dirty="0" err="1"/>
              <a:t>tệp</a:t>
            </a:r>
            <a:r>
              <a:rPr lang="en-US" sz="2800" dirty="0"/>
              <a:t> </a:t>
            </a:r>
            <a:r>
              <a:rPr lang="en-US" sz="2800" dirty="0">
                <a:solidFill>
                  <a:srgbClr val="FF0000"/>
                </a:solidFill>
              </a:rPr>
              <a:t>HinhVuong.png </a:t>
            </a:r>
            <a:r>
              <a:rPr lang="en-US" sz="2800" dirty="0" err="1"/>
              <a:t>trong</a:t>
            </a:r>
            <a:r>
              <a:rPr lang="en-US" sz="2800" dirty="0"/>
              <a:t> </a:t>
            </a:r>
            <a:r>
              <a:rPr lang="en-US" sz="2800" dirty="0" err="1"/>
              <a:t>đó</a:t>
            </a:r>
            <a:r>
              <a:rPr lang="en-US" sz="2800" dirty="0"/>
              <a:t>.</a:t>
            </a:r>
          </a:p>
        </p:txBody>
      </p:sp>
      <p:pic>
        <p:nvPicPr>
          <p:cNvPr id="3" name="Audio 2">
            <a:hlinkClick r:id="" action="ppaction://media"/>
            <a:extLst>
              <a:ext uri="{FF2B5EF4-FFF2-40B4-BE49-F238E27FC236}">
                <a16:creationId xmlns:a16="http://schemas.microsoft.com/office/drawing/2014/main" id="{2CBB02E4-9D86-4FD9-9A9B-4EF30F711A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044363594"/>
      </p:ext>
    </p:extLst>
  </p:cSld>
  <p:clrMapOvr>
    <a:masterClrMapping/>
  </p:clrMapOvr>
  <mc:AlternateContent xmlns:mc="http://schemas.openxmlformats.org/markup-compatibility/2006" xmlns:p14="http://schemas.microsoft.com/office/powerpoint/2010/main">
    <mc:Choice Requires="p14">
      <p:transition spd="slow" p14:dur="1250" advTm="19329">
        <p14:switch dir="r"/>
      </p:transition>
    </mc:Choice>
    <mc:Fallback xmlns="">
      <p:transition spd="slow" advTm="19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1000"/>
                                        <p:tgtEl>
                                          <p:spTgt spid="8">
                                            <p:txEl>
                                              <p:pRg st="0" end="0"/>
                                            </p:txEl>
                                          </p:spTgt>
                                        </p:tgtEl>
                                      </p:cBhvr>
                                    </p:animEffect>
                                    <p:anim calcmode="lin" valueType="num">
                                      <p:cBhvr>
                                        <p:cTn id="1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anim calcmode="lin" valueType="num">
                                      <p:cBhvr>
                                        <p:cTn id="1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8" grpId="0" build="p"/>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408586" y="156151"/>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a:solidFill>
                  <a:srgbClr val="0070C0"/>
                </a:solidFill>
                <a:latin typeface="Times New Roman" panose="02020603050405020304" pitchFamily="18" charset="0"/>
                <a:cs typeface="Times New Roman" panose="02020603050405020304" pitchFamily="18" charset="0"/>
              </a:rPr>
              <a:t>3. </a:t>
            </a:r>
            <a:r>
              <a:rPr lang="en-US" sz="2200" dirty="0" err="1">
                <a:solidFill>
                  <a:srgbClr val="0070C0"/>
                </a:solidFill>
                <a:latin typeface="Times New Roman" panose="02020603050405020304" pitchFamily="18" charset="0"/>
                <a:cs typeface="Times New Roman" panose="02020603050405020304" pitchFamily="18" charset="0"/>
              </a:rPr>
              <a:t>Xóa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tệp</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1012236" y="734857"/>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a:t>Mở</a:t>
            </a:r>
            <a:r>
              <a:rPr lang="en-US" sz="2200" dirty="0"/>
              <a:t> </a:t>
            </a:r>
            <a:r>
              <a:rPr lang="en-US" sz="2200" dirty="0" err="1"/>
              <a:t>thư</a:t>
            </a:r>
            <a:r>
              <a:rPr lang="en-US" sz="2200" dirty="0"/>
              <a:t> </a:t>
            </a:r>
            <a:r>
              <a:rPr lang="en-US" sz="2200" dirty="0" err="1"/>
              <a:t>mục</a:t>
            </a:r>
            <a:r>
              <a:rPr lang="en-US" sz="2200" dirty="0"/>
              <a:t> HOCTAP </a:t>
            </a:r>
            <a:r>
              <a:rPr lang="en-US" sz="2200" dirty="0" err="1"/>
              <a:t>rồi</a:t>
            </a:r>
            <a:r>
              <a:rPr lang="en-US" sz="2200" dirty="0"/>
              <a:t> </a:t>
            </a:r>
            <a:r>
              <a:rPr lang="en-US" sz="2200" dirty="0" err="1"/>
              <a:t>thực</a:t>
            </a:r>
            <a:r>
              <a:rPr lang="en-US" sz="2200" dirty="0"/>
              <a:t> </a:t>
            </a:r>
            <a:r>
              <a:rPr lang="en-US" sz="2200" dirty="0" err="1"/>
              <a:t>hiện</a:t>
            </a:r>
            <a:r>
              <a:rPr lang="en-US" sz="2200" dirty="0"/>
              <a:t> </a:t>
            </a:r>
            <a:r>
              <a:rPr lang="en-US" sz="2200" dirty="0" err="1"/>
              <a:t>các</a:t>
            </a:r>
            <a:r>
              <a:rPr lang="en-US" sz="2200" dirty="0"/>
              <a:t> </a:t>
            </a:r>
            <a:r>
              <a:rPr lang="en-US" sz="2200" dirty="0" err="1"/>
              <a:t>bước</a:t>
            </a:r>
            <a:r>
              <a:rPr lang="en-US" sz="2200" dirty="0"/>
              <a:t> </a:t>
            </a:r>
            <a:r>
              <a:rPr lang="en-US" sz="2200" dirty="0" err="1"/>
              <a:t>sau</a:t>
            </a:r>
            <a:r>
              <a:rPr lang="en-US" sz="2200" dirty="0"/>
              <a:t>:</a:t>
            </a:r>
          </a:p>
        </p:txBody>
      </p:sp>
      <p:sp>
        <p:nvSpPr>
          <p:cNvPr id="10" name="Text Placeholder 2"/>
          <p:cNvSpPr txBox="1">
            <a:spLocks/>
          </p:cNvSpPr>
          <p:nvPr/>
        </p:nvSpPr>
        <p:spPr>
          <a:xfrm>
            <a:off x="408586" y="1531988"/>
            <a:ext cx="820660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Bước</a:t>
            </a:r>
            <a:r>
              <a:rPr lang="en-US" sz="2200" i="1" dirty="0"/>
              <a:t> 1: </a:t>
            </a:r>
            <a:r>
              <a:rPr lang="en-US" sz="2200" dirty="0" err="1"/>
              <a:t>Nháy</a:t>
            </a:r>
            <a:r>
              <a:rPr lang="en-US" sz="2200" dirty="0"/>
              <a:t> </a:t>
            </a:r>
            <a:r>
              <a:rPr lang="en-US" sz="2200" dirty="0" err="1"/>
              <a:t>nút</a:t>
            </a:r>
            <a:r>
              <a:rPr lang="en-US" sz="2200" dirty="0"/>
              <a:t> </a:t>
            </a:r>
            <a:r>
              <a:rPr lang="en-US" sz="2200" dirty="0" err="1"/>
              <a:t>phải</a:t>
            </a:r>
            <a:r>
              <a:rPr lang="en-US" sz="2200" dirty="0"/>
              <a:t> </a:t>
            </a:r>
            <a:r>
              <a:rPr lang="en-US" sz="2200" dirty="0" err="1"/>
              <a:t>chuột</a:t>
            </a:r>
            <a:r>
              <a:rPr lang="en-US" sz="2200" dirty="0"/>
              <a:t> </a:t>
            </a:r>
            <a:r>
              <a:rPr lang="en-US" sz="2200" dirty="0" err="1"/>
              <a:t>vào</a:t>
            </a:r>
            <a:r>
              <a:rPr lang="en-US" sz="2200" dirty="0"/>
              <a:t> </a:t>
            </a:r>
            <a:r>
              <a:rPr lang="en-US" sz="2200" dirty="0" err="1"/>
              <a:t>tệp</a:t>
            </a:r>
            <a:r>
              <a:rPr lang="en-US" sz="2200" dirty="0"/>
              <a:t> </a:t>
            </a:r>
            <a:r>
              <a:rPr lang="en-US" sz="2200" dirty="0">
                <a:solidFill>
                  <a:srgbClr val="C0004E"/>
                </a:solidFill>
              </a:rPr>
              <a:t>HinhVuong.png</a:t>
            </a:r>
            <a:r>
              <a:rPr lang="en-US" sz="2200" dirty="0"/>
              <a:t> </a:t>
            </a:r>
            <a:r>
              <a:rPr lang="en-US" sz="2200" dirty="0" err="1"/>
              <a:t>rồi</a:t>
            </a:r>
            <a:r>
              <a:rPr lang="en-US" sz="2200" dirty="0"/>
              <a:t> </a:t>
            </a:r>
            <a:r>
              <a:rPr lang="en-US" sz="2200" dirty="0" err="1"/>
              <a:t>chọn</a:t>
            </a:r>
            <a:r>
              <a:rPr lang="en-US" sz="2200" dirty="0"/>
              <a:t> </a:t>
            </a:r>
            <a:r>
              <a:rPr lang="en-US" sz="2200" b="1" dirty="0"/>
              <a:t>Delete</a:t>
            </a:r>
            <a:r>
              <a:rPr lang="en-US" sz="2200" dirty="0"/>
              <a:t>.</a:t>
            </a:r>
            <a:endParaRPr lang="en-US" sz="2200" dirty="0">
              <a:solidFill>
                <a:srgbClr val="C0004E"/>
              </a:solidFill>
            </a:endParaRPr>
          </a:p>
          <a:p>
            <a:pPr marL="981075" indent="-981075">
              <a:lnSpc>
                <a:spcPct val="130000"/>
              </a:lnSpc>
            </a:pPr>
            <a:r>
              <a:rPr lang="en-US" sz="2200" i="1" dirty="0" err="1"/>
              <a:t>Bước</a:t>
            </a:r>
            <a:r>
              <a:rPr lang="en-US" sz="2200" i="1" dirty="0"/>
              <a:t> 2: </a:t>
            </a:r>
            <a:r>
              <a:rPr lang="en-US" sz="2200" dirty="0" err="1"/>
              <a:t>Chọn</a:t>
            </a:r>
            <a:r>
              <a:rPr lang="en-US" sz="2200" dirty="0"/>
              <a:t> Yes </a:t>
            </a:r>
            <a:r>
              <a:rPr lang="en-US" sz="2200" dirty="0" err="1"/>
              <a:t>tại</a:t>
            </a:r>
            <a:r>
              <a:rPr lang="en-US" sz="2200" dirty="0"/>
              <a:t> </a:t>
            </a:r>
            <a:r>
              <a:rPr lang="en-US" sz="2200" dirty="0" err="1"/>
              <a:t>cửa</a:t>
            </a:r>
            <a:r>
              <a:rPr lang="en-US" sz="2200" dirty="0"/>
              <a:t> </a:t>
            </a:r>
            <a:r>
              <a:rPr lang="en-US" sz="2200" dirty="0" err="1"/>
              <a:t>sổ</a:t>
            </a:r>
            <a:r>
              <a:rPr lang="en-US" sz="2200" dirty="0"/>
              <a:t> </a:t>
            </a:r>
            <a:r>
              <a:rPr lang="en-US" sz="2200" dirty="0" err="1"/>
              <a:t>vừa</a:t>
            </a:r>
            <a:r>
              <a:rPr lang="en-US" sz="2200" dirty="0"/>
              <a:t> </a:t>
            </a:r>
            <a:r>
              <a:rPr lang="en-US" sz="2200" dirty="0" err="1"/>
              <a:t>xuất</a:t>
            </a:r>
            <a:r>
              <a:rPr lang="en-US" sz="2200" dirty="0"/>
              <a:t> </a:t>
            </a:r>
            <a:r>
              <a:rPr lang="en-US" sz="2200" dirty="0" err="1"/>
              <a:t>hiện</a:t>
            </a:r>
            <a:r>
              <a:rPr lang="en-US" sz="2200" dirty="0"/>
              <a:t>.</a:t>
            </a:r>
            <a:endParaRPr lang="en-US" sz="2200" b="1" dirty="0"/>
          </a:p>
          <a:p>
            <a:pPr marL="981075" indent="-981075">
              <a:lnSpc>
                <a:spcPct val="130000"/>
              </a:lnSpc>
            </a:pPr>
            <a:r>
              <a:rPr lang="en-US" sz="2200" dirty="0" err="1"/>
              <a:t>Quan</a:t>
            </a:r>
            <a:r>
              <a:rPr lang="en-US" sz="2200" dirty="0"/>
              <a:t> </a:t>
            </a:r>
            <a:r>
              <a:rPr lang="en-US" sz="2200" dirty="0" err="1"/>
              <a:t>sát</a:t>
            </a:r>
            <a:r>
              <a:rPr lang="en-US" sz="2200" dirty="0"/>
              <a:t> </a:t>
            </a:r>
            <a:r>
              <a:rPr lang="en-US" sz="2200" dirty="0" err="1"/>
              <a:t>kết</a:t>
            </a:r>
            <a:r>
              <a:rPr lang="en-US" sz="2200" dirty="0"/>
              <a:t> </a:t>
            </a:r>
            <a:r>
              <a:rPr lang="en-US" sz="2200" dirty="0" err="1"/>
              <a:t>quả</a:t>
            </a:r>
            <a:r>
              <a:rPr lang="en-US" sz="2200" dirty="0"/>
              <a:t> </a:t>
            </a:r>
            <a:r>
              <a:rPr lang="en-US" sz="2200" dirty="0" err="1"/>
              <a:t>vừa</a:t>
            </a:r>
            <a:r>
              <a:rPr lang="en-US" sz="2200" dirty="0"/>
              <a:t> </a:t>
            </a:r>
            <a:r>
              <a:rPr lang="en-US" sz="2200" dirty="0" err="1"/>
              <a:t>thực</a:t>
            </a:r>
            <a:r>
              <a:rPr lang="en-US" sz="2200" dirty="0"/>
              <a:t> </a:t>
            </a:r>
            <a:r>
              <a:rPr lang="en-US" sz="2200" dirty="0" err="1"/>
              <a:t>hiện</a:t>
            </a:r>
            <a:endParaRPr lang="en-US" sz="2200" dirty="0"/>
          </a:p>
        </p:txBody>
      </p:sp>
      <p:pic>
        <p:nvPicPr>
          <p:cNvPr id="3" name="Audio 2">
            <a:hlinkClick r:id="" action="ppaction://media"/>
            <a:extLst>
              <a:ext uri="{FF2B5EF4-FFF2-40B4-BE49-F238E27FC236}">
                <a16:creationId xmlns:a16="http://schemas.microsoft.com/office/drawing/2014/main" id="{35FA9F8E-A0B4-4488-9F41-242666939AE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815291600"/>
      </p:ext>
    </p:extLst>
  </p:cSld>
  <p:clrMapOvr>
    <a:masterClrMapping/>
  </p:clrMapOvr>
  <mc:AlternateContent xmlns:mc="http://schemas.openxmlformats.org/markup-compatibility/2006" xmlns:p14="http://schemas.microsoft.com/office/powerpoint/2010/main">
    <mc:Choice Requires="p14">
      <p:transition spd="slow" p14:dur="800" advTm="16542">
        <p:circle/>
      </p:transition>
    </mc:Choice>
    <mc:Fallback xmlns="">
      <p:transition spd="slow" advTm="1654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1000"/>
                                        <p:tgtEl>
                                          <p:spTgt spid="8">
                                            <p:txEl>
                                              <p:pRg st="0" end="0"/>
                                            </p:txEl>
                                          </p:spTgt>
                                        </p:tgtEl>
                                      </p:cBhvr>
                                    </p:animEffect>
                                    <p:anim calcmode="lin" valueType="num">
                                      <p:cBhvr>
                                        <p:cTn id="1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8" grpId="0" build="p"/>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1300" y="0"/>
            <a:ext cx="8659813" cy="5143500"/>
          </a:xfrm>
          <a:prstGeom prst="rect">
            <a:avLst/>
          </a:prstGeom>
        </p:spPr>
      </p:pic>
      <p:pic>
        <p:nvPicPr>
          <p:cNvPr id="5" name="Audio 4">
            <a:hlinkClick r:id="" action="ppaction://media"/>
            <a:extLst>
              <a:ext uri="{FF2B5EF4-FFF2-40B4-BE49-F238E27FC236}">
                <a16:creationId xmlns:a16="http://schemas.microsoft.com/office/drawing/2014/main" id="{3DBF7AE6-57EF-4CDB-BC95-436D5E627F8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478105905"/>
      </p:ext>
    </p:extLst>
  </p:cSld>
  <p:clrMapOvr>
    <a:masterClrMapping/>
  </p:clrMapOvr>
  <mc:AlternateContent xmlns:mc="http://schemas.openxmlformats.org/markup-compatibility/2006" xmlns:p14="http://schemas.microsoft.com/office/powerpoint/2010/main">
    <mc:Choice Requires="p14">
      <p:transition spd="slow" p14:dur="2000" advTm="20791"/>
    </mc:Choice>
    <mc:Fallback xmlns="">
      <p:transition spd="slow" advTm="2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09" objId="2"/>
        <p14:triggerEvt type="onClick" time="2209" objId="2"/>
        <p14:stopEvt time="16091"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448779" y="146102"/>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a:latin typeface="Times New Roman" panose="02020603050405020304" pitchFamily="18" charset="0"/>
                <a:cs typeface="Times New Roman" panose="02020603050405020304" pitchFamily="18" charset="0"/>
              </a:rPr>
              <a:t>3. </a:t>
            </a:r>
            <a:r>
              <a:rPr lang="en-US" sz="2200" dirty="0" err="1">
                <a:latin typeface="Times New Roman" panose="02020603050405020304" pitchFamily="18" charset="0"/>
                <a:cs typeface="Times New Roman" panose="02020603050405020304" pitchFamily="18" charset="0"/>
              </a:rPr>
              <a:t>Xóa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tệp</a:t>
            </a:r>
            <a:endParaRPr lang="en-US" sz="2200" dirty="0">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662428" y="619301"/>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a:t>Kết</a:t>
            </a:r>
            <a:r>
              <a:rPr lang="en-US" sz="2200" dirty="0"/>
              <a:t> </a:t>
            </a:r>
            <a:r>
              <a:rPr lang="en-US" sz="2200" dirty="0" err="1"/>
              <a:t>quả</a:t>
            </a:r>
            <a:endParaRPr lang="en-US" sz="2200" dirty="0"/>
          </a:p>
        </p:txBody>
      </p:sp>
      <p:grpSp>
        <p:nvGrpSpPr>
          <p:cNvPr id="4" name="Group 3"/>
          <p:cNvGrpSpPr/>
          <p:nvPr/>
        </p:nvGrpSpPr>
        <p:grpSpPr>
          <a:xfrm>
            <a:off x="1522870" y="968551"/>
            <a:ext cx="6068660" cy="2225407"/>
            <a:chOff x="2577947" y="2918093"/>
            <a:chExt cx="4461831" cy="2225407"/>
          </a:xfrm>
        </p:grpSpPr>
        <p:sp>
          <p:nvSpPr>
            <p:cNvPr id="2" name="Cloud 1"/>
            <p:cNvSpPr/>
            <p:nvPr/>
          </p:nvSpPr>
          <p:spPr>
            <a:xfrm>
              <a:off x="2577947" y="2918093"/>
              <a:ext cx="4461831" cy="222540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84723" y="3307521"/>
              <a:ext cx="3833870" cy="1107996"/>
            </a:xfrm>
            <a:prstGeom prst="rect">
              <a:avLst/>
            </a:prstGeom>
            <a:noFill/>
          </p:spPr>
          <p:txBody>
            <a:bodyPr wrap="square" rtlCol="0">
              <a:spAutoFit/>
            </a:bodyPr>
            <a:lstStyle/>
            <a:p>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Em</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vừa</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xóa</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tệp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HinhVuong.png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p>
            <a:p>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Trong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thư</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mục</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HOCTAP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không</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còn</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err="1">
                  <a:solidFill>
                    <a:schemeClr val="tx1"/>
                  </a:solidFill>
                  <a:latin typeface="Times New Roman" panose="02020603050405020304" pitchFamily="18" charset="0"/>
                  <a:ea typeface="Tinos"/>
                  <a:cs typeface="Times New Roman" panose="02020603050405020304" pitchFamily="18" charset="0"/>
                  <a:sym typeface="Tinos"/>
                </a:rPr>
                <a:t>tệp</a:t>
              </a:r>
              <a:r>
                <a:rPr lang="en-US" sz="2200" dirty="0">
                  <a:solidFill>
                    <a:schemeClr val="tx1"/>
                  </a:solidFill>
                  <a:latin typeface="Times New Roman" panose="02020603050405020304" pitchFamily="18" charset="0"/>
                  <a:ea typeface="Tinos"/>
                  <a:cs typeface="Times New Roman" panose="02020603050405020304" pitchFamily="18" charset="0"/>
                  <a:sym typeface="Tinos"/>
                </a:rPr>
                <a:t> </a:t>
              </a:r>
              <a:r>
                <a:rPr lang="en-US" sz="2200" dirty="0">
                  <a:solidFill>
                    <a:srgbClr val="C0004E"/>
                  </a:solidFill>
                  <a:latin typeface="Times New Roman" panose="02020603050405020304" pitchFamily="18" charset="0"/>
                  <a:ea typeface="Tinos"/>
                  <a:cs typeface="Times New Roman" panose="02020603050405020304" pitchFamily="18" charset="0"/>
                  <a:sym typeface="Tinos"/>
                </a:rPr>
                <a:t>HinhVuong.png</a:t>
              </a:r>
            </a:p>
          </p:txBody>
        </p:sp>
      </p:grpSp>
      <p:pic>
        <p:nvPicPr>
          <p:cNvPr id="7" name="Audio 6">
            <a:hlinkClick r:id="" action="ppaction://media"/>
            <a:extLst>
              <a:ext uri="{FF2B5EF4-FFF2-40B4-BE49-F238E27FC236}">
                <a16:creationId xmlns:a16="http://schemas.microsoft.com/office/drawing/2014/main" id="{A8D85C3F-6558-44E2-B1B4-1AA0ABFF1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175807216"/>
      </p:ext>
    </p:extLst>
  </p:cSld>
  <p:clrMapOvr>
    <a:masterClrMapping/>
  </p:clrMapOvr>
  <p:transition spd="med" advTm="1278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396912" y="851217"/>
            <a:ext cx="8696848" cy="3049179"/>
          </a:xfrm>
          <a:prstGeom prst="rect">
            <a:avLst/>
          </a:prstGeom>
        </p:spPr>
        <p:txBody>
          <a:bodyPr lIns="91425" tIns="91425" rIns="91425" bIns="91425" anchor="ctr" anchorCtr="0">
            <a:noAutofit/>
          </a:bodyPr>
          <a:lstStyle/>
          <a:p>
            <a:pPr lvl="0" algn="l">
              <a:lnSpc>
                <a:spcPct val="130000"/>
              </a:lnSpc>
              <a:spcBef>
                <a:spcPts val="0"/>
              </a:spcBef>
              <a:buNone/>
            </a:pPr>
            <a:r>
              <a:rPr lang="en" sz="3200" dirty="0">
                <a:latin typeface="Times New Roman" panose="02020603050405020304" pitchFamily="18" charset="0"/>
                <a:cs typeface="Times New Roman" panose="02020603050405020304" pitchFamily="18" charset="0"/>
              </a:rPr>
              <a:t>         EM CẦN GHI NHỚ:</a:t>
            </a:r>
          </a:p>
          <a:p>
            <a:pPr marL="342900" lvl="0" indent="-342900" algn="l">
              <a:lnSpc>
                <a:spcPct val="130000"/>
              </a:lnSpc>
              <a:spcBef>
                <a:spcPts val="0"/>
              </a:spcBef>
              <a:buFontTx/>
              <a:buChar char="-"/>
            </a:pPr>
            <a:r>
              <a:rPr lang="vi-VN" sz="3200" b="0" dirty="0">
                <a:latin typeface="Times New Roman" panose="02020603050405020304" pitchFamily="18" charset="0"/>
                <a:cs typeface="Times New Roman" panose="02020603050405020304" pitchFamily="18" charset="0"/>
              </a:rPr>
              <a:t>Thư</a:t>
            </a:r>
            <a:r>
              <a:rPr lang="en" sz="3200" b="0" dirty="0">
                <a:latin typeface="Times New Roman" panose="02020603050405020304" pitchFamily="18" charset="0"/>
                <a:cs typeface="Times New Roman" panose="02020603050405020304" pitchFamily="18" charset="0"/>
              </a:rPr>
              <a:t> mục có thể chứa tệp và thư mục con khác.</a:t>
            </a:r>
          </a:p>
          <a:p>
            <a:pPr marL="342900" lvl="0" indent="-342900" algn="l">
              <a:lnSpc>
                <a:spcPct val="130000"/>
              </a:lnSpc>
              <a:spcBef>
                <a:spcPts val="0"/>
              </a:spcBef>
              <a:buFontTx/>
              <a:buChar char="-"/>
            </a:pPr>
            <a:r>
              <a:rPr lang="en" sz="3200" b="0" dirty="0">
                <a:latin typeface="Times New Roman" panose="02020603050405020304" pitchFamily="18" charset="0"/>
                <a:cs typeface="Times New Roman" panose="02020603050405020304" pitchFamily="18" charset="0"/>
              </a:rPr>
              <a:t>Chúng ta có thể thực hiện sao chép (Copy) tệp từ thư mục này sang thư mục khác, đổi tên (Rename) tệp hoặc xóa (Delete) tệp tương tự như sao chép, đổi tên, xóa thư mục.</a:t>
            </a:r>
          </a:p>
        </p:txBody>
      </p:sp>
      <p:pic>
        <p:nvPicPr>
          <p:cNvPr id="5" name="Audio 4">
            <a:hlinkClick r:id="" action="ppaction://media"/>
            <a:extLst>
              <a:ext uri="{FF2B5EF4-FFF2-40B4-BE49-F238E27FC236}">
                <a16:creationId xmlns:a16="http://schemas.microsoft.com/office/drawing/2014/main" id="{198E5C96-CCDD-4DFC-AD0F-43F810158A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314084620"/>
      </p:ext>
    </p:extLst>
  </p:cSld>
  <p:clrMapOvr>
    <a:masterClrMapping/>
  </p:clrMapOvr>
  <p:transition spd="slow" advTm="3925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E2E0-0886-45F3-A2E7-B0932B2D1EF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B6DD91-AC4D-479E-BEAE-CF7E00162C11}"/>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A14F7524-4CEE-49C8-A391-383BD879D4ED}"/>
              </a:ext>
            </a:extLst>
          </p:cNvPr>
          <p:cNvSpPr txBox="1">
            <a:spLocks noChangeArrowheads="1"/>
          </p:cNvSpPr>
          <p:nvPr/>
        </p:nvSpPr>
        <p:spPr bwMode="auto">
          <a:xfrm>
            <a:off x="884237" y="1081327"/>
            <a:ext cx="7358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1. </a:t>
            </a:r>
            <a:r>
              <a:rPr lang="en-US" altLang="en-US" sz="2400" b="1" dirty="0" err="1">
                <a:solidFill>
                  <a:srgbClr val="000000"/>
                </a:solidFill>
                <a:latin typeface="Times New Roman" panose="02020603050405020304" pitchFamily="18" charset="0"/>
                <a:cs typeface="Times New Roman" panose="02020603050405020304" pitchFamily="18" charset="0"/>
              </a:rPr>
              <a:t>Chuẩn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bị</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đủ</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đồ</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dùng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vở</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8BACAF2-C1A2-463F-ACDB-C31FE41550B2}"/>
              </a:ext>
            </a:extLst>
          </p:cNvPr>
          <p:cNvSpPr txBox="1">
            <a:spLocks noChangeArrowheads="1"/>
          </p:cNvSpPr>
          <p:nvPr/>
        </p:nvSpPr>
        <p:spPr bwMode="auto">
          <a:xfrm>
            <a:off x="1360740" y="283754"/>
            <a:ext cx="7011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yêu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cầu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cần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lưu</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tiết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học</a:t>
            </a:r>
            <a:r>
              <a:rPr lang="en-US" altLang="en-US" sz="2800" b="1" dirty="0">
                <a:solidFill>
                  <a:srgbClr val="FF00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CCF16DF2-415C-42C5-9F2F-2F35BDA90DEE}"/>
              </a:ext>
            </a:extLst>
          </p:cNvPr>
          <p:cNvSpPr txBox="1">
            <a:spLocks noChangeArrowheads="1"/>
          </p:cNvSpPr>
          <p:nvPr/>
        </p:nvSpPr>
        <p:spPr bwMode="auto">
          <a:xfrm>
            <a:off x="901216" y="1722485"/>
            <a:ext cx="7048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2. </a:t>
            </a:r>
            <a:r>
              <a:rPr lang="en-US" altLang="en-US" sz="2400" b="1" dirty="0" err="1">
                <a:solidFill>
                  <a:srgbClr val="000000"/>
                </a:solidFill>
                <a:latin typeface="Times New Roman" panose="02020603050405020304" pitchFamily="18" charset="0"/>
                <a:cs typeface="Times New Roman" panose="02020603050405020304" pitchFamily="18" charset="0"/>
              </a:rPr>
              <a:t>Nhấn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nút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Tạm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dừng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phải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lời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hỏi</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B95B4D91-9750-412A-92E4-C49859ABE700}"/>
              </a:ext>
            </a:extLst>
          </p:cNvPr>
          <p:cNvSpPr txBox="1">
            <a:spLocks noChangeArrowheads="1"/>
          </p:cNvSpPr>
          <p:nvPr/>
        </p:nvSpPr>
        <p:spPr bwMode="auto">
          <a:xfrm>
            <a:off x="901216" y="2381868"/>
            <a:ext cx="7175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3. </a:t>
            </a:r>
            <a:r>
              <a:rPr lang="en-US" altLang="en-US" sz="2400" b="1" dirty="0" err="1">
                <a:solidFill>
                  <a:srgbClr val="000000"/>
                </a:solidFill>
                <a:latin typeface="Times New Roman" panose="02020603050405020304" pitchFamily="18" charset="0"/>
                <a:cs typeface="Times New Roman" panose="02020603050405020304" pitchFamily="18" charset="0"/>
              </a:rPr>
              <a:t>Nhấn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nút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Tiếp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tục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tìm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được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lời</a:t>
            </a:r>
            <a:r>
              <a:rPr lang="en-US" altLang="en-US" sz="2400" b="1" dirty="0">
                <a:solidFill>
                  <a:srgbClr val="00000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4651A3F9-3216-4C76-9654-B6B94466B54D}"/>
              </a:ext>
            </a:extLst>
          </p:cNvPr>
          <p:cNvSpPr txBox="1">
            <a:spLocks noChangeArrowheads="1"/>
          </p:cNvSpPr>
          <p:nvPr/>
        </p:nvSpPr>
        <p:spPr bwMode="auto">
          <a:xfrm>
            <a:off x="901217" y="3117886"/>
            <a:ext cx="7620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0000"/>
                </a:solidFill>
                <a:latin typeface="Times New Roman" panose="02020603050405020304" pitchFamily="18" charset="0"/>
                <a:cs typeface="Times New Roman" panose="02020603050405020304" pitchFamily="18" charset="0"/>
              </a:rPr>
              <a:t>4. </a:t>
            </a:r>
            <a:r>
              <a:rPr lang="en-US" altLang="en-US" sz="2400" b="1" dirty="0" err="1">
                <a:solidFill>
                  <a:srgbClr val="000000"/>
                </a:solidFill>
                <a:latin typeface="Times New Roman" panose="02020603050405020304" pitchFamily="18" charset="0"/>
                <a:cs typeface="Times New Roman" panose="02020603050405020304" pitchFamily="18" charset="0"/>
              </a:rPr>
              <a:t>Học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nghiêm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túc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làm</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đầy</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đủ</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bài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tập</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theo</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yêu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cầu</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pic>
        <p:nvPicPr>
          <p:cNvPr id="11" name="Audio 10">
            <a:hlinkClick r:id="" action="ppaction://media"/>
            <a:extLst>
              <a:ext uri="{FF2B5EF4-FFF2-40B4-BE49-F238E27FC236}">
                <a16:creationId xmlns:a16="http://schemas.microsoft.com/office/drawing/2014/main" id="{D78DAE71-B140-42C4-8887-CA54F5CCFE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39800857"/>
      </p:ext>
    </p:extLst>
  </p:cSld>
  <p:clrMapOvr>
    <a:masterClrMapping/>
  </p:clrMapOvr>
  <mc:AlternateContent xmlns:mc="http://schemas.openxmlformats.org/markup-compatibility/2006" xmlns:p14="http://schemas.microsoft.com/office/powerpoint/2010/main">
    <mc:Choice Requires="p14">
      <p:transition spd="slow" p14:dur="2000" advTm="19797"/>
    </mc:Choice>
    <mc:Fallback xmlns="">
      <p:transition spd="slow" advTm="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4"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Shape 703"/>
          <p:cNvSpPr txBox="1">
            <a:spLocks noGrp="1"/>
          </p:cNvSpPr>
          <p:nvPr>
            <p:ph type="ctrTitle" idx="4294967295"/>
          </p:nvPr>
        </p:nvSpPr>
        <p:spPr>
          <a:xfrm>
            <a:off x="3679071" y="1491741"/>
            <a:ext cx="3229200" cy="1159799"/>
          </a:xfrm>
          <a:prstGeom prst="rect">
            <a:avLst/>
          </a:prstGeom>
          <a:noFill/>
          <a:ln>
            <a:noFill/>
          </a:ln>
        </p:spPr>
        <p:txBody>
          <a:bodyPr lIns="91425" tIns="91425" rIns="91425" bIns="91425" anchor="b" anchorCtr="0">
            <a:noAutofit/>
          </a:bodyPr>
          <a:lstStyle/>
          <a:p>
            <a:pPr lvl="0" rtl="0">
              <a:spcBef>
                <a:spcPts val="0"/>
              </a:spcBef>
              <a:buNone/>
            </a:pPr>
            <a:r>
              <a:rPr lang="en" sz="6000" dirty="0"/>
              <a:t>THANKS!</a:t>
            </a:r>
          </a:p>
        </p:txBody>
      </p:sp>
      <p:sp>
        <p:nvSpPr>
          <p:cNvPr id="705" name="Shape 705"/>
          <p:cNvSpPr/>
          <p:nvPr/>
        </p:nvSpPr>
        <p:spPr>
          <a:xfrm>
            <a:off x="2257757" y="1402659"/>
            <a:ext cx="1180108" cy="1089974"/>
          </a:xfrm>
          <a:custGeom>
            <a:avLst/>
            <a:gdLst/>
            <a:ahLst/>
            <a:cxnLst/>
            <a:rect l="0" t="0" r="0" b="0"/>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3C78D8"/>
              </a:solidFill>
            </a:endParaRPr>
          </a:p>
        </p:txBody>
      </p:sp>
      <p:pic>
        <p:nvPicPr>
          <p:cNvPr id="3" name="Audio 2">
            <a:hlinkClick r:id="" action="ppaction://media"/>
            <a:extLst>
              <a:ext uri="{FF2B5EF4-FFF2-40B4-BE49-F238E27FC236}">
                <a16:creationId xmlns:a16="http://schemas.microsoft.com/office/drawing/2014/main" id="{C6B08B4A-43CD-465F-8B0B-14007896C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28"/>
    </mc:Choice>
    <mc:Fallback xmlns="">
      <p:transition spd="slow" advTm="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ctrTitle" idx="4294967295"/>
          </p:nvPr>
        </p:nvSpPr>
        <p:spPr>
          <a:xfrm>
            <a:off x="685750" y="1887365"/>
            <a:ext cx="7772400" cy="1159799"/>
          </a:xfrm>
          <a:prstGeom prst="rect">
            <a:avLst/>
          </a:prstGeom>
          <a:noFill/>
          <a:ln>
            <a:noFill/>
          </a:ln>
        </p:spPr>
        <p:txBody>
          <a:bodyPr lIns="91425" tIns="91425" rIns="91425" bIns="91425" anchor="b" anchorCtr="0">
            <a:noAutofit/>
          </a:bodyPr>
          <a:lstStyle/>
          <a:p>
            <a:pPr lvl="0" algn="ctr" rtl="0">
              <a:spcBef>
                <a:spcPts val="0"/>
              </a:spcBef>
              <a:buNone/>
            </a:pPr>
            <a:r>
              <a:rPr lang="en" sz="6000" dirty="0"/>
              <a:t>KHỞI ĐỘNG ĐẦU GIỜ</a:t>
            </a:r>
          </a:p>
        </p:txBody>
      </p:sp>
      <p:sp>
        <p:nvSpPr>
          <p:cNvPr id="556" name="Shape 556"/>
          <p:cNvSpPr/>
          <p:nvPr/>
        </p:nvSpPr>
        <p:spPr>
          <a:xfrm>
            <a:off x="4572753" y="291799"/>
            <a:ext cx="1323527" cy="1341148"/>
          </a:xfrm>
          <a:custGeom>
            <a:avLst/>
            <a:gdLst/>
            <a:ahLst/>
            <a:cxnLst/>
            <a:rect l="0" t="0" r="0" b="0"/>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8" name="Shape 554"/>
          <p:cNvSpPr txBox="1">
            <a:spLocks/>
          </p:cNvSpPr>
          <p:nvPr/>
        </p:nvSpPr>
        <p:spPr>
          <a:xfrm>
            <a:off x="685750" y="2951604"/>
            <a:ext cx="7772400" cy="11597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r>
              <a:rPr lang="en" sz="4400" dirty="0"/>
              <a:t>TRÒ CHƠI “AI NHANH AI ĐÚNG”</a:t>
            </a:r>
          </a:p>
        </p:txBody>
      </p:sp>
      <p:sp>
        <p:nvSpPr>
          <p:cNvPr id="557" name="Shape 557"/>
          <p:cNvSpPr/>
          <p:nvPr/>
        </p:nvSpPr>
        <p:spPr>
          <a:xfrm rot="1473079">
            <a:off x="3369356" y="961431"/>
            <a:ext cx="773816" cy="753764"/>
          </a:xfrm>
          <a:custGeom>
            <a:avLst/>
            <a:gdLst/>
            <a:ahLst/>
            <a:cxnLst/>
            <a:rect l="0" t="0" r="0" b="0"/>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8" name="Shape 558"/>
          <p:cNvSpPr/>
          <p:nvPr/>
        </p:nvSpPr>
        <p:spPr>
          <a:xfrm>
            <a:off x="4316768" y="163633"/>
            <a:ext cx="338774" cy="32920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sp>
        <p:nvSpPr>
          <p:cNvPr id="559" name="Shape 559"/>
          <p:cNvSpPr/>
          <p:nvPr/>
        </p:nvSpPr>
        <p:spPr>
          <a:xfrm rot="2487273">
            <a:off x="4098884" y="1657406"/>
            <a:ext cx="241052" cy="234241"/>
          </a:xfrm>
          <a:custGeom>
            <a:avLst/>
            <a:gdLst/>
            <a:ahLst/>
            <a:cxnLst/>
            <a:rect l="0" t="0" r="0" b="0"/>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6D9EEB"/>
              </a:solidFill>
            </a:endParaRPr>
          </a:p>
        </p:txBody>
      </p:sp>
      <p:pic>
        <p:nvPicPr>
          <p:cNvPr id="2" name="Audio 1">
            <a:hlinkClick r:id="" action="ppaction://media"/>
            <a:extLst>
              <a:ext uri="{FF2B5EF4-FFF2-40B4-BE49-F238E27FC236}">
                <a16:creationId xmlns:a16="http://schemas.microsoft.com/office/drawing/2014/main" id="{C765A768-26E0-454E-A64D-26AE2E6F0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4136656037"/>
      </p:ext>
    </p:extLst>
  </p:cSld>
  <p:clrMapOvr>
    <a:masterClrMapping/>
  </p:clrMapOvr>
  <mc:AlternateContent xmlns:mc="http://schemas.openxmlformats.org/markup-compatibility/2006" xmlns:p14="http://schemas.microsoft.com/office/powerpoint/2010/main">
    <mc:Choice Requires="p14">
      <p:transition spd="slow" p14:dur="800" advTm="9228">
        <p:circle/>
      </p:transition>
    </mc:Choice>
    <mc:Fallback xmlns="">
      <p:transition spd="slow" advTm="922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52139">
            <a:off x="7117493" y="187221"/>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979069" y="4053213"/>
            <a:ext cx="964406" cy="432736"/>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a:solidFill>
                  <a:srgbClr val="FF3300"/>
                </a:solidFill>
                <a:latin typeface="Times New Roman" panose="02020603050405020304" pitchFamily="18" charset="0"/>
                <a:cs typeface="Times New Roman" panose="02020603050405020304" pitchFamily="18" charset="0"/>
              </a:rPr>
              <a:t>Hết giờ</a:t>
            </a:r>
            <a:endParaRPr lang="en-US" sz="2110" b="1">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3631130" y="3216634"/>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C</a:t>
              </a:r>
            </a:p>
          </p:txBody>
        </p:sp>
      </p:grpSp>
      <p:sp>
        <p:nvSpPr>
          <p:cNvPr id="40" name="Oval 9"/>
          <p:cNvSpPr>
            <a:spLocks noChangeArrowheads="1"/>
          </p:cNvSpPr>
          <p:nvPr/>
        </p:nvSpPr>
        <p:spPr bwMode="auto">
          <a:xfrm>
            <a:off x="4224337" y="4125516"/>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271963" y="4157662"/>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270773" y="4140994"/>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271963" y="4125516"/>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236244" y="4157663"/>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4</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122647" y="553719"/>
            <a:ext cx="7442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1:</a:t>
            </a:r>
            <a:r>
              <a:rPr lang="en-US" sz="24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dùng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để</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trữ</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thông</a:t>
            </a:r>
            <a:r>
              <a:rPr lang="en-US" sz="2700" b="1" dirty="0">
                <a:solidFill>
                  <a:srgbClr val="0000FF"/>
                </a:solidFill>
                <a:latin typeface="Times New Roman" panose="02020603050405020304" pitchFamily="18" charset="0"/>
                <a:cs typeface="Times New Roman" panose="02020603050405020304" pitchFamily="18" charset="0"/>
              </a:rPr>
              <a:t> tin </a:t>
            </a:r>
            <a:r>
              <a:rPr lang="en-US" altLang="en-US" sz="2700" b="1" dirty="0" err="1">
                <a:solidFill>
                  <a:srgbClr val="0000FF"/>
                </a:solidFill>
                <a:latin typeface="Times New Roman" panose="02020603050405020304" pitchFamily="18" charset="0"/>
                <a:cs typeface="Times New Roman" panose="02020603050405020304" pitchFamily="18" charset="0"/>
              </a:rPr>
              <a:t>gọi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439466" y="1828801"/>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A. Thư mục</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428750" y="2372917"/>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B. Thư mục con</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5101499" y="1812884"/>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err="1">
                <a:solidFill>
                  <a:prstClr val="black"/>
                </a:solidFill>
                <a:latin typeface="Times New Roman" panose="02020603050405020304" pitchFamily="18" charset="0"/>
                <a:cs typeface="Times New Roman" panose="02020603050405020304" pitchFamily="18" charset="0"/>
              </a:rPr>
              <a:t>Tệp</a:t>
            </a:r>
            <a:r>
              <a:rPr lang="en-US" sz="2700" dirty="0">
                <a:solidFill>
                  <a:prstClr val="black"/>
                </a:solidFill>
                <a:latin typeface="Times New Roman" panose="02020603050405020304" pitchFamily="18" charset="0"/>
                <a:cs typeface="Times New Roman" panose="02020603050405020304" pitchFamily="18" charset="0"/>
              </a:rPr>
              <a:t> tin</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5101499" y="2369073"/>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D. </a:t>
            </a:r>
            <a:r>
              <a:rPr lang="en-US" sz="2700" dirty="0" err="1">
                <a:solidFill>
                  <a:prstClr val="black"/>
                </a:solidFill>
                <a:latin typeface="Times New Roman" panose="02020603050405020304" pitchFamily="18" charset="0"/>
                <a:cs typeface="Times New Roman" panose="02020603050405020304" pitchFamily="18" charset="0"/>
              </a:rPr>
              <a:t>Tệp</a:t>
            </a:r>
            <a:r>
              <a:rPr lang="en-US" sz="2700" dirty="0">
                <a:solidFill>
                  <a:prstClr val="black"/>
                </a:solidFill>
                <a:latin typeface="Times New Roman" panose="02020603050405020304" pitchFamily="18" charset="0"/>
                <a:cs typeface="Times New Roman" panose="02020603050405020304" pitchFamily="18" charset="0"/>
              </a:rPr>
              <a:t> con</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686DD5DB-27E3-48E9-81A2-8D9C80CB052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501889308"/>
      </p:ext>
    </p:extLst>
  </p:cSld>
  <p:clrMapOvr>
    <a:masterClrMapping/>
  </p:clrMapOvr>
  <mc:AlternateContent xmlns:mc="http://schemas.openxmlformats.org/markup-compatibility/2006" xmlns:p14="http://schemas.microsoft.com/office/powerpoint/2010/main">
    <mc:Choice Requires="p14">
      <p:transition spd="slow" p14:dur="1500" advTm="18330">
        <p:split orient="vert"/>
      </p:transition>
    </mc:Choice>
    <mc:Fallback xmlns="">
      <p:transition spd="slow" advTm="1833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grpId="0" nodeType="clickEffect">
                                  <p:stCondLst>
                                    <p:cond delay="0"/>
                                  </p:stCondLst>
                                  <p:childTnLst>
                                    <p:set>
                                      <p:cBhvr>
                                        <p:cTn id="10"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ding.wav"/>
                                        </p:tgtEl>
                                      </p:cMediaNode>
                                    </p:audio>
                                  </p:subTnLst>
                                </p:cTn>
                              </p:par>
                            </p:childTnLst>
                          </p:cTn>
                        </p:par>
                        <p:par>
                          <p:cTn id="11" fill="hold" nodeType="afterGroup">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5" name="ding.wav"/>
                                        </p:tgtEl>
                                      </p:cMediaNode>
                                    </p:audio>
                                  </p:subTnLst>
                                </p:cTn>
                              </p:par>
                            </p:childTnLst>
                          </p:cTn>
                        </p:par>
                        <p:par>
                          <p:cTn id="14" fill="hold" nodeType="afterGroup">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ding.wav"/>
                                        </p:tgtEl>
                                      </p:cMediaNode>
                                    </p:audio>
                                  </p:subTnLst>
                                </p:cTn>
                              </p:par>
                            </p:childTnLst>
                          </p:cTn>
                        </p:par>
                        <p:par>
                          <p:cTn id="17" fill="hold" nodeType="afterGroup">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8"/>
                                            </p:cond>
                                          </p:stCondLst>
                                          <p:endCondLst>
                                            <p:cond evt="onStopAudio" delay="0">
                                              <p:tgtEl>
                                                <p:sldTgt/>
                                              </p:tgtEl>
                                            </p:cond>
                                          </p:endCondLst>
                                        </p:cTn>
                                        <p:tgtEl>
                                          <p:sndTgt r:embed="rId5" name="ding.wav"/>
                                        </p:tgtEl>
                                      </p:cMediaNode>
                                    </p:audio>
                                  </p:subTnLst>
                                </p:cTn>
                              </p:par>
                            </p:childTnLst>
                          </p:cTn>
                        </p:par>
                        <p:par>
                          <p:cTn id="20" fill="hold" nodeType="afterGroup">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ing.wav"/>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3086"/>
                                        </p:tgtEl>
                                        <p:attrNameLst>
                                          <p:attrName>style.visibility</p:attrName>
                                        </p:attrNameLst>
                                      </p:cBhvr>
                                      <p:to>
                                        <p:strVal val="visible"/>
                                      </p:to>
                                    </p:set>
                                    <p:animEffect transition="in" filter="box(in)">
                                      <p:cBhvr>
                                        <p:cTn id="25" dur="500"/>
                                        <p:tgtEl>
                                          <p:spTgt spid="3086"/>
                                        </p:tgtEl>
                                      </p:cBhvr>
                                    </p:animEffect>
                                  </p:childTnLst>
                                  <p:subTnLst>
                                    <p:audio>
                                      <p:cMediaNode>
                                        <p:cTn display="0" masterRel="sameClick">
                                          <p:stCondLst>
                                            <p:cond evt="begin" delay="0">
                                              <p:tn val="23"/>
                                            </p:cond>
                                          </p:stCondLst>
                                          <p:endCondLst>
                                            <p:cond evt="onStopAudio" delay="0">
                                              <p:tgtEl>
                                                <p:sldTgt/>
                                              </p:tgtEl>
                                            </p:cond>
                                          </p:endCondLst>
                                        </p:cTn>
                                        <p:tgtEl>
                                          <p:sndTgt r:embed="rId6" name="ringin.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2" fill="hold" nodeType="clickEffect">
                                  <p:stCondLst>
                                    <p:cond delay="0"/>
                                  </p:stCondLst>
                                  <p:childTnLst>
                                    <p:set>
                                      <p:cBhvr>
                                        <p:cTn id="29" dur="1" fill="hold">
                                          <p:stCondLst>
                                            <p:cond delay="0"/>
                                          </p:stCondLst>
                                        </p:cTn>
                                        <p:tgtEl>
                                          <p:spTgt spid="3098"/>
                                        </p:tgtEl>
                                        <p:attrNameLst>
                                          <p:attrName>style.visibility</p:attrName>
                                        </p:attrNameLst>
                                      </p:cBhvr>
                                      <p:to>
                                        <p:strVal val="visible"/>
                                      </p:to>
                                    </p:set>
                                    <p:anim calcmode="lin" valueType="num">
                                      <p:cBhvr>
                                        <p:cTn id="30" dur="500" fill="hold"/>
                                        <p:tgtEl>
                                          <p:spTgt spid="3098"/>
                                        </p:tgtEl>
                                        <p:attrNameLst>
                                          <p:attrName>ppt_x</p:attrName>
                                        </p:attrNameLst>
                                      </p:cBhvr>
                                      <p:tavLst>
                                        <p:tav tm="0">
                                          <p:val>
                                            <p:strVal val="#ppt_x+#ppt_w/2"/>
                                          </p:val>
                                        </p:tav>
                                        <p:tav tm="100000">
                                          <p:val>
                                            <p:strVal val="#ppt_x"/>
                                          </p:val>
                                        </p:tav>
                                      </p:tavLst>
                                    </p:anim>
                                    <p:anim calcmode="lin" valueType="num">
                                      <p:cBhvr>
                                        <p:cTn id="31" dur="500" fill="hold"/>
                                        <p:tgtEl>
                                          <p:spTgt spid="3098"/>
                                        </p:tgtEl>
                                        <p:attrNameLst>
                                          <p:attrName>ppt_y</p:attrName>
                                        </p:attrNameLst>
                                      </p:cBhvr>
                                      <p:tavLst>
                                        <p:tav tm="0">
                                          <p:val>
                                            <p:strVal val="#ppt_y"/>
                                          </p:val>
                                        </p:tav>
                                        <p:tav tm="100000">
                                          <p:val>
                                            <p:strVal val="#ppt_y"/>
                                          </p:val>
                                        </p:tav>
                                      </p:tavLst>
                                    </p:anim>
                                    <p:anim calcmode="lin" valueType="num">
                                      <p:cBhvr>
                                        <p:cTn id="32" dur="500" fill="hold"/>
                                        <p:tgtEl>
                                          <p:spTgt spid="3098"/>
                                        </p:tgtEl>
                                        <p:attrNameLst>
                                          <p:attrName>ppt_w</p:attrName>
                                        </p:attrNameLst>
                                      </p:cBhvr>
                                      <p:tavLst>
                                        <p:tav tm="0">
                                          <p:val>
                                            <p:fltVal val="0"/>
                                          </p:val>
                                        </p:tav>
                                        <p:tav tm="100000">
                                          <p:val>
                                            <p:strVal val="#ppt_w"/>
                                          </p:val>
                                        </p:tav>
                                      </p:tavLst>
                                    </p:anim>
                                    <p:anim calcmode="lin" valueType="num">
                                      <p:cBhvr>
                                        <p:cTn id="33" dur="500" fill="hold"/>
                                        <p:tgtEl>
                                          <p:spTgt spid="3098"/>
                                        </p:tgtEl>
                                        <p:attrNameLst>
                                          <p:attrName>ppt_h</p:attrName>
                                        </p:attrNameLst>
                                      </p:cBhvr>
                                      <p:tavLst>
                                        <p:tav tm="0">
                                          <p:val>
                                            <p:strVal val="#ppt_h"/>
                                          </p:val>
                                        </p:tav>
                                        <p:tav tm="100000">
                                          <p:val>
                                            <p:strVal val="#ppt_h"/>
                                          </p:val>
                                        </p:tav>
                                      </p:tavLst>
                                    </p:anim>
                                  </p:childTnLst>
                                  <p:subTnLst>
                                    <p:audio>
                                      <p:cMediaNode vol="4000" mute="1">
                                        <p:cTn display="0" masterRel="sameClick">
                                          <p:stCondLst>
                                            <p:cond evt="begin" delay="0">
                                              <p:tn val="28"/>
                                            </p:cond>
                                          </p:stCondLst>
                                          <p:endCondLst>
                                            <p:cond evt="onStopAudio" delay="0">
                                              <p:tgtEl>
                                                <p:sldTgt/>
                                              </p:tgtEl>
                                            </p:cond>
                                          </p:endCondLst>
                                        </p:cTn>
                                        <p:tgtEl>
                                          <p:sndTgt r:embed="rId7"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7"/>
                </p:tgtEl>
              </p:cMediaNode>
            </p:audio>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52139">
            <a:off x="7364081" y="122890"/>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4222408" y="4252618"/>
            <a:ext cx="964406" cy="432736"/>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dirty="0" err="1">
                <a:solidFill>
                  <a:srgbClr val="FF3300"/>
                </a:solidFill>
                <a:latin typeface="Times New Roman" panose="02020603050405020304" pitchFamily="18" charset="0"/>
                <a:cs typeface="Times New Roman" panose="02020603050405020304" pitchFamily="18" charset="0"/>
              </a:rPr>
              <a:t>Hết</a:t>
            </a:r>
            <a:r>
              <a:rPr lang="en-US" sz="2110" b="1" dirty="0">
                <a:solidFill>
                  <a:srgbClr val="FF3300"/>
                </a:solidFill>
                <a:latin typeface="Times New Roman" panose="02020603050405020304" pitchFamily="18" charset="0"/>
                <a:cs typeface="Times New Roman" panose="02020603050405020304" pitchFamily="18" charset="0"/>
              </a:rPr>
              <a:t> </a:t>
            </a:r>
            <a:r>
              <a:rPr lang="en-US" sz="2110" b="1" dirty="0" err="1">
                <a:solidFill>
                  <a:srgbClr val="FF3300"/>
                </a:solidFill>
                <a:latin typeface="Times New Roman" panose="02020603050405020304" pitchFamily="18" charset="0"/>
                <a:cs typeface="Times New Roman" panose="02020603050405020304" pitchFamily="18" charset="0"/>
              </a:rPr>
              <a:t>giờ</a:t>
            </a:r>
            <a:endParaRPr lang="en-US" sz="2110"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2868216" y="3646070"/>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B</a:t>
              </a:r>
            </a:p>
          </p:txBody>
        </p:sp>
      </p:grpSp>
      <p:sp>
        <p:nvSpPr>
          <p:cNvPr id="40" name="Oval 9"/>
          <p:cNvSpPr>
            <a:spLocks noChangeArrowheads="1"/>
          </p:cNvSpPr>
          <p:nvPr/>
        </p:nvSpPr>
        <p:spPr bwMode="auto">
          <a:xfrm>
            <a:off x="4417074" y="4297671"/>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464700" y="4329817"/>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463510" y="4313149"/>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464700" y="4297671"/>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428981" y="4329818"/>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5</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079653" y="269007"/>
            <a:ext cx="6533002"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2:</a:t>
            </a:r>
            <a:r>
              <a:rPr lang="en-US" sz="2400" b="1" dirty="0">
                <a:solidFill>
                  <a:srgbClr val="0000FF"/>
                </a:solidFill>
                <a:latin typeface="Times New Roman" pitchFamily="18" charset="0"/>
                <a:cs typeface="Times New Roman" pitchFamily="18" charset="0"/>
              </a:rPr>
              <a:t> </a:t>
            </a:r>
          </a:p>
          <a:p>
            <a:pPr algn="just">
              <a:spcBef>
                <a:spcPct val="50000"/>
              </a:spcBef>
              <a:defRPr/>
            </a:pPr>
            <a:r>
              <a:rPr lang="en-US" altLang="en-US" sz="2700" b="1" dirty="0" err="1">
                <a:solidFill>
                  <a:srgbClr val="0000FF"/>
                </a:solidFill>
                <a:latin typeface="Times New Roman" panose="02020603050405020304" pitchFamily="18" charset="0"/>
                <a:cs typeface="Times New Roman" panose="02020603050405020304" pitchFamily="18" charset="0"/>
              </a:rPr>
              <a:t>Nơi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chứa</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các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tệp</a:t>
            </a:r>
            <a:r>
              <a:rPr lang="en-US" altLang="en-US" sz="2700" b="1" dirty="0">
                <a:solidFill>
                  <a:srgbClr val="0000FF"/>
                </a:solidFill>
                <a:latin typeface="Times New Roman" panose="02020603050405020304" pitchFamily="18" charset="0"/>
                <a:cs typeface="Times New Roman" panose="02020603050405020304" pitchFamily="18" charset="0"/>
              </a:rPr>
              <a:t> tin </a:t>
            </a:r>
            <a:r>
              <a:rPr lang="en-US" altLang="en-US" sz="2700" b="1" dirty="0" err="1">
                <a:solidFill>
                  <a:srgbClr val="0000FF"/>
                </a:solidFill>
                <a:latin typeface="Times New Roman" panose="02020603050405020304" pitchFamily="18" charset="0"/>
                <a:cs typeface="Times New Roman" panose="02020603050405020304" pitchFamily="18" charset="0"/>
              </a:rPr>
              <a:t>và</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thư</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mục</a:t>
            </a:r>
            <a:r>
              <a:rPr lang="en-US" altLang="en-US" sz="2700" b="1" dirty="0">
                <a:solidFill>
                  <a:srgbClr val="0000FF"/>
                </a:solidFill>
                <a:latin typeface="Times New Roman" panose="02020603050405020304" pitchFamily="18" charset="0"/>
                <a:cs typeface="Times New Roman" panose="02020603050405020304" pitchFamily="18" charset="0"/>
              </a:rPr>
              <a:t> con </a:t>
            </a:r>
            <a:r>
              <a:rPr lang="en-US" altLang="en-US" sz="2700" b="1" dirty="0" err="1">
                <a:solidFill>
                  <a:srgbClr val="0000FF"/>
                </a:solidFill>
                <a:latin typeface="Times New Roman" panose="02020603050405020304" pitchFamily="18" charset="0"/>
                <a:cs typeface="Times New Roman" panose="02020603050405020304" pitchFamily="18" charset="0"/>
              </a:rPr>
              <a:t>được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gọi</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là</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240117" y="2234338"/>
            <a:ext cx="2857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A. </a:t>
            </a:r>
            <a:r>
              <a:rPr lang="en-US" sz="2700" dirty="0" err="1">
                <a:solidFill>
                  <a:prstClr val="black"/>
                </a:solidFill>
                <a:latin typeface="Times New Roman" panose="02020603050405020304" pitchFamily="18" charset="0"/>
                <a:cs typeface="Times New Roman" panose="02020603050405020304" pitchFamily="18" charset="0"/>
              </a:rPr>
              <a:t>Thư</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mục</a:t>
            </a:r>
            <a:r>
              <a:rPr lang="en-US" sz="2700" dirty="0">
                <a:solidFill>
                  <a:prstClr val="black"/>
                </a:solidFill>
                <a:latin typeface="Times New Roman" panose="02020603050405020304" pitchFamily="18" charset="0"/>
                <a:cs typeface="Times New Roman" panose="02020603050405020304" pitchFamily="18" charset="0"/>
              </a:rPr>
              <a:t> con</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250608" y="2809575"/>
            <a:ext cx="2971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a:solidFill>
                  <a:prstClr val="black"/>
                </a:solidFill>
                <a:latin typeface="Times New Roman" panose="02020603050405020304" pitchFamily="18" charset="0"/>
                <a:cs typeface="Times New Roman" panose="02020603050405020304" pitchFamily="18" charset="0"/>
              </a:rPr>
              <a:t>B. Thư mục</a:t>
            </a:r>
            <a:endParaRPr lang="vi-VN" sz="2700">
              <a:solidFill>
                <a:prstClr val="black"/>
              </a:solidFill>
              <a:latin typeface="Times New Roman" panose="02020603050405020304" pitchFamily="18" charset="0"/>
              <a:cs typeface="Times New Roman" panose="02020603050405020304" pitchFamily="18" charset="0"/>
            </a:endParaRPr>
          </a:p>
        </p:txBody>
      </p:sp>
      <p:sp>
        <p:nvSpPr>
          <p:cNvPr id="55310" name="TextBox 23"/>
          <p:cNvSpPr txBox="1">
            <a:spLocks noChangeArrowheads="1"/>
          </p:cNvSpPr>
          <p:nvPr/>
        </p:nvSpPr>
        <p:spPr bwMode="auto">
          <a:xfrm>
            <a:off x="4994077" y="2234338"/>
            <a:ext cx="32504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C. </a:t>
            </a:r>
            <a:r>
              <a:rPr lang="en-US" sz="2700" dirty="0" err="1">
                <a:solidFill>
                  <a:prstClr val="black"/>
                </a:solidFill>
                <a:latin typeface="Times New Roman" panose="02020603050405020304" pitchFamily="18" charset="0"/>
                <a:cs typeface="Times New Roman" panose="02020603050405020304" pitchFamily="18" charset="0"/>
              </a:rPr>
              <a:t>Tệp</a:t>
            </a:r>
            <a:endParaRPr lang="vi-VN" sz="27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4994077" y="2809575"/>
            <a:ext cx="36587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700" dirty="0">
                <a:solidFill>
                  <a:prstClr val="black"/>
                </a:solidFill>
                <a:latin typeface="Times New Roman" panose="02020603050405020304" pitchFamily="18" charset="0"/>
                <a:cs typeface="Times New Roman" panose="02020603050405020304" pitchFamily="18" charset="0"/>
              </a:rPr>
              <a:t>D. </a:t>
            </a:r>
            <a:r>
              <a:rPr lang="en-US" sz="2700" dirty="0" err="1">
                <a:solidFill>
                  <a:prstClr val="black"/>
                </a:solidFill>
                <a:latin typeface="Times New Roman" panose="02020603050405020304" pitchFamily="18" charset="0"/>
                <a:cs typeface="Times New Roman" panose="02020603050405020304" pitchFamily="18" charset="0"/>
              </a:rPr>
              <a:t>Tệp</a:t>
            </a:r>
            <a:r>
              <a:rPr lang="en-US" sz="2700" dirty="0">
                <a:solidFill>
                  <a:prstClr val="black"/>
                </a:solidFill>
                <a:latin typeface="Times New Roman" panose="02020603050405020304" pitchFamily="18" charset="0"/>
                <a:cs typeface="Times New Roman" panose="02020603050405020304" pitchFamily="18" charset="0"/>
              </a:rPr>
              <a:t> con</a:t>
            </a:r>
            <a:endParaRPr lang="vi-VN" sz="2700" dirty="0">
              <a:solidFill>
                <a:prstClr val="black"/>
              </a:solidFill>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E3C865F-5193-4A48-A18D-61838B32D54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3560464357"/>
      </p:ext>
    </p:extLst>
  </p:cSld>
  <p:clrMapOvr>
    <a:masterClrMapping/>
  </p:clrMapOvr>
  <p:transition spd="slow" advClick="0" advTm="1833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grpId="0" nodeType="clickEffect">
                                  <p:stCondLst>
                                    <p:cond delay="0"/>
                                  </p:stCondLst>
                                  <p:childTnLst>
                                    <p:set>
                                      <p:cBhvr>
                                        <p:cTn id="10"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ding.wav"/>
                                        </p:tgtEl>
                                      </p:cMediaNode>
                                    </p:audio>
                                  </p:subTnLst>
                                </p:cTn>
                              </p:par>
                            </p:childTnLst>
                          </p:cTn>
                        </p:par>
                        <p:par>
                          <p:cTn id="11" fill="hold" nodeType="afterGroup">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5" name="ding.wav"/>
                                        </p:tgtEl>
                                      </p:cMediaNode>
                                    </p:audio>
                                  </p:subTnLst>
                                </p:cTn>
                              </p:par>
                            </p:childTnLst>
                          </p:cTn>
                        </p:par>
                        <p:par>
                          <p:cTn id="14" fill="hold" nodeType="afterGroup">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ding.wav"/>
                                        </p:tgtEl>
                                      </p:cMediaNode>
                                    </p:audio>
                                  </p:subTnLst>
                                </p:cTn>
                              </p:par>
                            </p:childTnLst>
                          </p:cTn>
                        </p:par>
                        <p:par>
                          <p:cTn id="17" fill="hold" nodeType="afterGroup">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8"/>
                                            </p:cond>
                                          </p:stCondLst>
                                          <p:endCondLst>
                                            <p:cond evt="onStopAudio" delay="0">
                                              <p:tgtEl>
                                                <p:sldTgt/>
                                              </p:tgtEl>
                                            </p:cond>
                                          </p:endCondLst>
                                        </p:cTn>
                                        <p:tgtEl>
                                          <p:sndTgt r:embed="rId5" name="ding.wav"/>
                                        </p:tgtEl>
                                      </p:cMediaNode>
                                    </p:audio>
                                  </p:subTnLst>
                                </p:cTn>
                              </p:par>
                            </p:childTnLst>
                          </p:cTn>
                        </p:par>
                        <p:par>
                          <p:cTn id="20" fill="hold" nodeType="afterGroup">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ing.wav"/>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3086"/>
                                        </p:tgtEl>
                                        <p:attrNameLst>
                                          <p:attrName>style.visibility</p:attrName>
                                        </p:attrNameLst>
                                      </p:cBhvr>
                                      <p:to>
                                        <p:strVal val="visible"/>
                                      </p:to>
                                    </p:set>
                                    <p:animEffect transition="in" filter="box(in)">
                                      <p:cBhvr>
                                        <p:cTn id="25" dur="500"/>
                                        <p:tgtEl>
                                          <p:spTgt spid="3086"/>
                                        </p:tgtEl>
                                      </p:cBhvr>
                                    </p:animEffect>
                                  </p:childTnLst>
                                  <p:subTnLst>
                                    <p:audio>
                                      <p:cMediaNode>
                                        <p:cTn display="0" masterRel="sameClick">
                                          <p:stCondLst>
                                            <p:cond evt="begin" delay="0">
                                              <p:tn val="23"/>
                                            </p:cond>
                                          </p:stCondLst>
                                          <p:endCondLst>
                                            <p:cond evt="onStopAudio" delay="0">
                                              <p:tgtEl>
                                                <p:sldTgt/>
                                              </p:tgtEl>
                                            </p:cond>
                                          </p:endCondLst>
                                        </p:cTn>
                                        <p:tgtEl>
                                          <p:sndTgt r:embed="rId6" name="ringin.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2" fill="hold" nodeType="clickEffect">
                                  <p:stCondLst>
                                    <p:cond delay="0"/>
                                  </p:stCondLst>
                                  <p:childTnLst>
                                    <p:set>
                                      <p:cBhvr>
                                        <p:cTn id="29" dur="1" fill="hold">
                                          <p:stCondLst>
                                            <p:cond delay="0"/>
                                          </p:stCondLst>
                                        </p:cTn>
                                        <p:tgtEl>
                                          <p:spTgt spid="3098"/>
                                        </p:tgtEl>
                                        <p:attrNameLst>
                                          <p:attrName>style.visibility</p:attrName>
                                        </p:attrNameLst>
                                      </p:cBhvr>
                                      <p:to>
                                        <p:strVal val="visible"/>
                                      </p:to>
                                    </p:set>
                                    <p:anim calcmode="lin" valueType="num">
                                      <p:cBhvr>
                                        <p:cTn id="30" dur="500" fill="hold"/>
                                        <p:tgtEl>
                                          <p:spTgt spid="3098"/>
                                        </p:tgtEl>
                                        <p:attrNameLst>
                                          <p:attrName>ppt_x</p:attrName>
                                        </p:attrNameLst>
                                      </p:cBhvr>
                                      <p:tavLst>
                                        <p:tav tm="0">
                                          <p:val>
                                            <p:strVal val="#ppt_x+#ppt_w/2"/>
                                          </p:val>
                                        </p:tav>
                                        <p:tav tm="100000">
                                          <p:val>
                                            <p:strVal val="#ppt_x"/>
                                          </p:val>
                                        </p:tav>
                                      </p:tavLst>
                                    </p:anim>
                                    <p:anim calcmode="lin" valueType="num">
                                      <p:cBhvr>
                                        <p:cTn id="31" dur="500" fill="hold"/>
                                        <p:tgtEl>
                                          <p:spTgt spid="3098"/>
                                        </p:tgtEl>
                                        <p:attrNameLst>
                                          <p:attrName>ppt_y</p:attrName>
                                        </p:attrNameLst>
                                      </p:cBhvr>
                                      <p:tavLst>
                                        <p:tav tm="0">
                                          <p:val>
                                            <p:strVal val="#ppt_y"/>
                                          </p:val>
                                        </p:tav>
                                        <p:tav tm="100000">
                                          <p:val>
                                            <p:strVal val="#ppt_y"/>
                                          </p:val>
                                        </p:tav>
                                      </p:tavLst>
                                    </p:anim>
                                    <p:anim calcmode="lin" valueType="num">
                                      <p:cBhvr>
                                        <p:cTn id="32" dur="500" fill="hold"/>
                                        <p:tgtEl>
                                          <p:spTgt spid="3098"/>
                                        </p:tgtEl>
                                        <p:attrNameLst>
                                          <p:attrName>ppt_w</p:attrName>
                                        </p:attrNameLst>
                                      </p:cBhvr>
                                      <p:tavLst>
                                        <p:tav tm="0">
                                          <p:val>
                                            <p:fltVal val="0"/>
                                          </p:val>
                                        </p:tav>
                                        <p:tav tm="100000">
                                          <p:val>
                                            <p:strVal val="#ppt_w"/>
                                          </p:val>
                                        </p:tav>
                                      </p:tavLst>
                                    </p:anim>
                                    <p:anim calcmode="lin" valueType="num">
                                      <p:cBhvr>
                                        <p:cTn id="33" dur="500" fill="hold"/>
                                        <p:tgtEl>
                                          <p:spTgt spid="3098"/>
                                        </p:tgtEl>
                                        <p:attrNameLst>
                                          <p:attrName>ppt_h</p:attrName>
                                        </p:attrNameLst>
                                      </p:cBhvr>
                                      <p:tavLst>
                                        <p:tav tm="0">
                                          <p:val>
                                            <p:strVal val="#ppt_h"/>
                                          </p:val>
                                        </p:tav>
                                        <p:tav tm="100000">
                                          <p:val>
                                            <p:strVal val="#ppt_h"/>
                                          </p:val>
                                        </p:tav>
                                      </p:tavLst>
                                    </p:anim>
                                  </p:childTnLst>
                                  <p:subTnLst>
                                    <p:audio>
                                      <p:cMediaNode mute="1">
                                        <p:cTn display="0" masterRel="sameClick">
                                          <p:stCondLst>
                                            <p:cond evt="begin" delay="0">
                                              <p:tn val="28"/>
                                            </p:cond>
                                          </p:stCondLst>
                                          <p:endCondLst>
                                            <p:cond evt="onStopAudio" delay="0">
                                              <p:tgtEl>
                                                <p:sldTgt/>
                                              </p:tgtEl>
                                            </p:cond>
                                          </p:endCondLst>
                                        </p:cTn>
                                        <p:tgtEl>
                                          <p:sndTgt r:embed="rId7"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 descr="bel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52139">
            <a:off x="7364081" y="122890"/>
            <a:ext cx="484585" cy="5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4445588" y="4083216"/>
            <a:ext cx="964406" cy="384050"/>
          </a:xfrm>
          <a:prstGeom prst="rect">
            <a:avLst/>
          </a:prstGeom>
          <a:solidFill>
            <a:srgbClr val="FFFF00"/>
          </a:solidFill>
          <a:ln w="63500">
            <a:solidFill>
              <a:srgbClr val="0000FF"/>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110" b="1" dirty="0" err="1">
                <a:solidFill>
                  <a:srgbClr val="FF3300"/>
                </a:solidFill>
                <a:latin typeface="Times New Roman" panose="02020603050405020304" pitchFamily="18" charset="0"/>
                <a:cs typeface="Times New Roman" panose="02020603050405020304" pitchFamily="18" charset="0"/>
              </a:rPr>
              <a:t>Hết</a:t>
            </a:r>
            <a:r>
              <a:rPr lang="en-US" sz="2110" b="1" dirty="0">
                <a:solidFill>
                  <a:srgbClr val="FF3300"/>
                </a:solidFill>
                <a:latin typeface="Times New Roman" panose="02020603050405020304" pitchFamily="18" charset="0"/>
                <a:cs typeface="Times New Roman" panose="02020603050405020304" pitchFamily="18" charset="0"/>
              </a:rPr>
              <a:t> </a:t>
            </a:r>
            <a:r>
              <a:rPr lang="en-US" sz="2110" b="1" dirty="0" err="1">
                <a:solidFill>
                  <a:srgbClr val="FF3300"/>
                </a:solidFill>
                <a:latin typeface="Times New Roman" panose="02020603050405020304" pitchFamily="18" charset="0"/>
                <a:cs typeface="Times New Roman" panose="02020603050405020304" pitchFamily="18" charset="0"/>
              </a:rPr>
              <a:t>giờ</a:t>
            </a:r>
            <a:endParaRPr lang="en-US" sz="2110" b="1" dirty="0">
              <a:solidFill>
                <a:srgbClr val="FF3300"/>
              </a:solidFill>
              <a:latin typeface=".VnTime" pitchFamily="34" charset="0"/>
              <a:cs typeface="Arial" panose="020B0604020202020204" pitchFamily="34" charset="0"/>
            </a:endParaRPr>
          </a:p>
        </p:txBody>
      </p:sp>
      <p:grpSp>
        <p:nvGrpSpPr>
          <p:cNvPr id="3098" name="Group 26"/>
          <p:cNvGrpSpPr>
            <a:grpSpLocks/>
          </p:cNvGrpSpPr>
          <p:nvPr/>
        </p:nvGrpSpPr>
        <p:grpSpPr bwMode="auto">
          <a:xfrm>
            <a:off x="2868216" y="3646070"/>
            <a:ext cx="1538840" cy="442834"/>
            <a:chOff x="142" y="1786"/>
            <a:chExt cx="4967" cy="660"/>
          </a:xfrm>
        </p:grpSpPr>
        <p:sp>
          <p:nvSpPr>
            <p:cNvPr id="55312" name="Rectangle 27"/>
            <p:cNvSpPr>
              <a:spLocks noChangeArrowheads="1"/>
            </p:cNvSpPr>
            <p:nvPr/>
          </p:nvSpPr>
          <p:spPr bwMode="auto">
            <a:xfrm>
              <a:off x="4513" y="2030"/>
              <a:ext cx="596" cy="161"/>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sz="100">
                <a:solidFill>
                  <a:srgbClr val="000000"/>
                </a:solidFill>
                <a:latin typeface="Franklin Gothic Book"/>
                <a:cs typeface="Arial" panose="020B0604020202020204" pitchFamily="34" charset="0"/>
              </a:endParaRPr>
            </a:p>
          </p:txBody>
        </p:sp>
        <p:sp>
          <p:nvSpPr>
            <p:cNvPr id="39960" name="AutoShape 28"/>
            <p:cNvSpPr>
              <a:spLocks noChangeArrowheads="1"/>
            </p:cNvSpPr>
            <p:nvPr/>
          </p:nvSpPr>
          <p:spPr bwMode="auto">
            <a:xfrm>
              <a:off x="142" y="1786"/>
              <a:ext cx="4758" cy="660"/>
            </a:xfrm>
            <a:prstGeom prst="roundRect">
              <a:avLst>
                <a:gd name="adj" fmla="val 16667"/>
              </a:avLst>
            </a:prstGeom>
            <a:solidFill>
              <a:srgbClr val="FFFF00"/>
            </a:solidFill>
            <a:ln w="9525" algn="ctr">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defRPr/>
              </a:pPr>
              <a:r>
                <a:rPr lang="en-US" sz="2000" b="1" dirty="0" err="1">
                  <a:solidFill>
                    <a:srgbClr val="FF0000"/>
                  </a:solidFill>
                  <a:cs typeface="Arial" panose="020B0604020202020204" pitchFamily="34" charset="0"/>
                </a:rPr>
                <a:t>Đáp</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án</a:t>
              </a:r>
              <a:r>
                <a:rPr lang="en-US" sz="2000" b="1" dirty="0">
                  <a:solidFill>
                    <a:srgbClr val="FF0000"/>
                  </a:solidFill>
                  <a:cs typeface="Arial" panose="020B0604020202020204" pitchFamily="34" charset="0"/>
                </a:rPr>
                <a:t>: B</a:t>
              </a:r>
            </a:p>
          </p:txBody>
        </p:sp>
      </p:grpSp>
      <p:sp>
        <p:nvSpPr>
          <p:cNvPr id="40" name="Oval 9"/>
          <p:cNvSpPr>
            <a:spLocks noChangeArrowheads="1"/>
          </p:cNvSpPr>
          <p:nvPr/>
        </p:nvSpPr>
        <p:spPr bwMode="auto">
          <a:xfrm>
            <a:off x="4655137" y="4100720"/>
            <a:ext cx="482204"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4</a:t>
            </a:r>
          </a:p>
        </p:txBody>
      </p:sp>
      <p:sp>
        <p:nvSpPr>
          <p:cNvPr id="41" name="Oval 10"/>
          <p:cNvSpPr>
            <a:spLocks noChangeArrowheads="1"/>
          </p:cNvSpPr>
          <p:nvPr/>
        </p:nvSpPr>
        <p:spPr bwMode="auto">
          <a:xfrm>
            <a:off x="4702763" y="4132866"/>
            <a:ext cx="450056" cy="225029"/>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3</a:t>
            </a:r>
          </a:p>
        </p:txBody>
      </p:sp>
      <p:sp>
        <p:nvSpPr>
          <p:cNvPr id="42" name="Oval 11"/>
          <p:cNvSpPr>
            <a:spLocks noChangeArrowheads="1"/>
          </p:cNvSpPr>
          <p:nvPr/>
        </p:nvSpPr>
        <p:spPr bwMode="auto">
          <a:xfrm>
            <a:off x="4701573" y="4116198"/>
            <a:ext cx="482203"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2</a:t>
            </a:r>
          </a:p>
        </p:txBody>
      </p:sp>
      <p:sp>
        <p:nvSpPr>
          <p:cNvPr id="45" name="Oval 32"/>
          <p:cNvSpPr>
            <a:spLocks noChangeArrowheads="1"/>
          </p:cNvSpPr>
          <p:nvPr/>
        </p:nvSpPr>
        <p:spPr bwMode="auto">
          <a:xfrm>
            <a:off x="4702763" y="4100720"/>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5</a:t>
            </a:r>
          </a:p>
        </p:txBody>
      </p:sp>
      <p:sp>
        <p:nvSpPr>
          <p:cNvPr id="46" name="Oval 35"/>
          <p:cNvSpPr>
            <a:spLocks noChangeArrowheads="1"/>
          </p:cNvSpPr>
          <p:nvPr/>
        </p:nvSpPr>
        <p:spPr bwMode="auto">
          <a:xfrm>
            <a:off x="4667044" y="4132867"/>
            <a:ext cx="450056" cy="257175"/>
          </a:xfrm>
          <a:prstGeom prst="ellipse">
            <a:avLst/>
          </a:prstGeom>
          <a:solidFill>
            <a:srgbClr val="800000"/>
          </a:solidFill>
          <a:ln w="63500">
            <a:solidFill>
              <a:srgbClr val="FF00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531" b="1">
                <a:solidFill>
                  <a:srgbClr val="00FF00"/>
                </a:solidFill>
                <a:effectLst>
                  <a:outerShdw blurRad="38100" dist="38100" dir="2700000" algn="tl">
                    <a:srgbClr val="000000"/>
                  </a:outerShdw>
                </a:effectLst>
                <a:latin typeface=".VnArial" panose="020B7200000000000000" pitchFamily="34" charset="0"/>
                <a:cs typeface="Arial" panose="020B0604020202020204" pitchFamily="34" charset="0"/>
              </a:rPr>
              <a:t>1</a:t>
            </a:r>
          </a:p>
        </p:txBody>
      </p:sp>
      <p:sp>
        <p:nvSpPr>
          <p:cNvPr id="55306" name="Slide Number Placeholder 1"/>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numCol="1"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19024CB1-CEF3-4D04-B0CC-AA68FC39A299}" type="slidenum">
              <a:rPr lang="en-US" smtClean="0">
                <a:solidFill>
                  <a:srgbClr val="D38E27"/>
                </a:solidFill>
                <a:cs typeface="Arial" panose="020B0604020202020204" pitchFamily="34" charset="0"/>
              </a:rPr>
              <a:pPr/>
              <a:t>6</a:t>
            </a:fld>
            <a:endParaRPr lang="en-US">
              <a:solidFill>
                <a:srgbClr val="D38E27"/>
              </a:solidFill>
              <a:cs typeface="Arial" panose="020B0604020202020204" pitchFamily="34" charset="0"/>
            </a:endParaRPr>
          </a:p>
        </p:txBody>
      </p:sp>
      <p:sp>
        <p:nvSpPr>
          <p:cNvPr id="51" name="Text Box 4"/>
          <p:cNvSpPr txBox="1">
            <a:spLocks noChangeArrowheads="1"/>
          </p:cNvSpPr>
          <p:nvPr/>
        </p:nvSpPr>
        <p:spPr bwMode="auto">
          <a:xfrm>
            <a:off x="1557337" y="269008"/>
            <a:ext cx="58721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defRPr/>
            </a:pPr>
            <a:r>
              <a:rPr lang="en-US" sz="2400" b="1" u="sng" dirty="0" err="1">
                <a:solidFill>
                  <a:srgbClr val="0000FF"/>
                </a:solidFill>
                <a:latin typeface="Times New Roman" pitchFamily="18" charset="0"/>
                <a:cs typeface="Times New Roman" pitchFamily="18" charset="0"/>
              </a:rPr>
              <a:t>Câu</a:t>
            </a:r>
            <a:r>
              <a:rPr lang="en-US" sz="2400" b="1" u="sng" dirty="0">
                <a:solidFill>
                  <a:srgbClr val="0000FF"/>
                </a:solidFill>
                <a:latin typeface="Times New Roman" pitchFamily="18" charset="0"/>
                <a:cs typeface="Times New Roman" pitchFamily="18" charset="0"/>
              </a:rPr>
              <a:t> 3:</a:t>
            </a:r>
            <a:r>
              <a:rPr lang="en-US" sz="2400" b="1" dirty="0">
                <a:solidFill>
                  <a:srgbClr val="0000FF"/>
                </a:solidFill>
                <a:latin typeface="Times New Roman" pitchFamily="18" charset="0"/>
                <a:cs typeface="Times New Roman"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Tên</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tệp</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có</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đặc</a:t>
            </a:r>
            <a:r>
              <a:rPr lang="en-US" altLang="en-US" sz="2700" b="1" dirty="0">
                <a:solidFill>
                  <a:srgbClr val="0000FF"/>
                </a:solidFill>
                <a:latin typeface="Times New Roman" panose="02020603050405020304" pitchFamily="18" charset="0"/>
                <a:cs typeface="Times New Roman" panose="02020603050405020304" pitchFamily="18" charset="0"/>
              </a:rPr>
              <a:t> </a:t>
            </a:r>
            <a:r>
              <a:rPr lang="en-US" altLang="en-US" sz="2700" b="1" dirty="0" err="1">
                <a:solidFill>
                  <a:srgbClr val="0000FF"/>
                </a:solidFill>
                <a:latin typeface="Times New Roman" panose="02020603050405020304" pitchFamily="18" charset="0"/>
                <a:cs typeface="Times New Roman" panose="02020603050405020304" pitchFamily="18" charset="0"/>
              </a:rPr>
              <a:t>điểm</a:t>
            </a:r>
            <a:r>
              <a:rPr lang="en-US" altLang="en-US" sz="2700" b="1" dirty="0">
                <a:solidFill>
                  <a:srgbClr val="0000FF"/>
                </a:solidFill>
                <a:latin typeface="Times New Roman" panose="02020603050405020304" pitchFamily="18" charset="0"/>
                <a:cs typeface="Times New Roman" panose="02020603050405020304" pitchFamily="18" charset="0"/>
              </a:rPr>
              <a:t>:</a:t>
            </a:r>
            <a:endParaRPr lang="en-US" sz="2700" b="1" dirty="0">
              <a:solidFill>
                <a:srgbClr val="0000FF"/>
              </a:solidFill>
              <a:latin typeface="Times New Roman" pitchFamily="18" charset="0"/>
              <a:cs typeface="Times New Roman" pitchFamily="18" charset="0"/>
            </a:endParaRPr>
          </a:p>
        </p:txBody>
      </p:sp>
      <p:sp>
        <p:nvSpPr>
          <p:cNvPr id="55308" name="TextBox 1"/>
          <p:cNvSpPr txBox="1">
            <a:spLocks noChangeArrowheads="1"/>
          </p:cNvSpPr>
          <p:nvPr/>
        </p:nvSpPr>
        <p:spPr bwMode="auto">
          <a:xfrm>
            <a:off x="1143000" y="1275919"/>
            <a:ext cx="6979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A.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b="1" dirty="0">
                <a:latin typeface="Times New Roman" pitchFamily="18" charset="0"/>
                <a:cs typeface="Times New Roman" pitchFamily="18" charset="0"/>
              </a:rPr>
              <a:t>.</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5309" name="TextBox 22"/>
          <p:cNvSpPr txBox="1">
            <a:spLocks noChangeArrowheads="1"/>
          </p:cNvSpPr>
          <p:nvPr/>
        </p:nvSpPr>
        <p:spPr bwMode="auto">
          <a:xfrm>
            <a:off x="1142999" y="1790269"/>
            <a:ext cx="74060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B.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gồm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hai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b="1" dirty="0">
                <a:latin typeface="Times New Roman" pitchFamily="18" charset="0"/>
                <a:cs typeface="Times New Roman" pitchFamily="18" charset="0"/>
              </a:rPr>
              <a:t>.</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5311" name="TextBox 24"/>
          <p:cNvSpPr txBox="1">
            <a:spLocks noChangeArrowheads="1"/>
          </p:cNvSpPr>
          <p:nvPr/>
        </p:nvSpPr>
        <p:spPr bwMode="auto">
          <a:xfrm>
            <a:off x="1109456" y="2377288"/>
            <a:ext cx="6672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400" b="1" dirty="0">
                <a:solidFill>
                  <a:prstClr val="black"/>
                </a:solidFill>
                <a:latin typeface="Times New Roman" panose="02020603050405020304" pitchFamily="18" charset="0"/>
                <a:cs typeface="Times New Roman" panose="02020603050405020304" pitchFamily="18" charset="0"/>
              </a:rPr>
              <a:t>C. </a:t>
            </a:r>
            <a:r>
              <a:rPr lang="en-US" sz="2400" b="1" dirty="0" err="1">
                <a:solidFill>
                  <a:prstClr val="black"/>
                </a:solidFill>
                <a:latin typeface="Times New Roman" panose="02020603050405020304" pitchFamily="18" charset="0"/>
                <a:cs typeface="Times New Roman" panose="02020603050405020304" pitchFamily="18" charset="0"/>
              </a:rPr>
              <a:t>Tên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tệp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mở</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rộng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chứ</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tên</a:t>
            </a:r>
            <a:r>
              <a:rPr lang="en-US" sz="2400" b="1" dirty="0">
                <a:solidFill>
                  <a:prstClr val="black"/>
                </a:solidFill>
                <a:latin typeface="Times New Roman" panose="02020603050405020304" pitchFamily="18" charset="0"/>
                <a:cs typeface="Times New Roman" panose="02020603050405020304" pitchFamily="18" charset="0"/>
              </a:rPr>
              <a:t>.</a:t>
            </a:r>
            <a:endParaRPr lang="vi-VN" sz="2400" b="1" dirty="0">
              <a:solidFill>
                <a:prstClr val="black"/>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74A7E0A3-D76E-41F2-9EE8-5ADE73F372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94218173"/>
      </p:ext>
    </p:extLst>
  </p:cSld>
  <p:clrMapOvr>
    <a:masterClrMapping/>
  </p:clrMapOvr>
  <p:transition spd="slow" advTm="313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grpId="0" nodeType="clickEffect">
                                  <p:stCondLst>
                                    <p:cond delay="0"/>
                                  </p:stCondLst>
                                  <p:childTnLst>
                                    <p:set>
                                      <p:cBhvr>
                                        <p:cTn id="10"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ding.wav"/>
                                        </p:tgtEl>
                                      </p:cMediaNode>
                                    </p:audio>
                                  </p:subTnLst>
                                </p:cTn>
                              </p:par>
                            </p:childTnLst>
                          </p:cTn>
                        </p:par>
                        <p:par>
                          <p:cTn id="11" fill="hold" nodeType="afterGroup">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5" name="ding.wav"/>
                                        </p:tgtEl>
                                      </p:cMediaNode>
                                    </p:audio>
                                  </p:subTnLst>
                                </p:cTn>
                              </p:par>
                            </p:childTnLst>
                          </p:cTn>
                        </p:par>
                        <p:par>
                          <p:cTn id="14" fill="hold" nodeType="afterGroup">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ding.wav"/>
                                        </p:tgtEl>
                                      </p:cMediaNode>
                                    </p:audio>
                                  </p:subTnLst>
                                </p:cTn>
                              </p:par>
                            </p:childTnLst>
                          </p:cTn>
                        </p:par>
                        <p:par>
                          <p:cTn id="17" fill="hold" nodeType="afterGroup">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18"/>
                                            </p:cond>
                                          </p:stCondLst>
                                          <p:endCondLst>
                                            <p:cond evt="onStopAudio" delay="0">
                                              <p:tgtEl>
                                                <p:sldTgt/>
                                              </p:tgtEl>
                                            </p:cond>
                                          </p:endCondLst>
                                        </p:cTn>
                                        <p:tgtEl>
                                          <p:sndTgt r:embed="rId5" name="ding.wav"/>
                                        </p:tgtEl>
                                      </p:cMediaNode>
                                    </p:audio>
                                  </p:subTnLst>
                                </p:cTn>
                              </p:par>
                            </p:childTnLst>
                          </p:cTn>
                        </p:par>
                        <p:par>
                          <p:cTn id="20" fill="hold" nodeType="afterGroup">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ing.wav"/>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3086"/>
                                        </p:tgtEl>
                                        <p:attrNameLst>
                                          <p:attrName>style.visibility</p:attrName>
                                        </p:attrNameLst>
                                      </p:cBhvr>
                                      <p:to>
                                        <p:strVal val="visible"/>
                                      </p:to>
                                    </p:set>
                                    <p:animEffect transition="in" filter="box(in)">
                                      <p:cBhvr>
                                        <p:cTn id="25" dur="500"/>
                                        <p:tgtEl>
                                          <p:spTgt spid="3086"/>
                                        </p:tgtEl>
                                      </p:cBhvr>
                                    </p:animEffect>
                                  </p:childTnLst>
                                  <p:subTnLst>
                                    <p:audio>
                                      <p:cMediaNode>
                                        <p:cTn display="0" masterRel="sameClick">
                                          <p:stCondLst>
                                            <p:cond evt="begin" delay="0">
                                              <p:tn val="23"/>
                                            </p:cond>
                                          </p:stCondLst>
                                          <p:endCondLst>
                                            <p:cond evt="onStopAudio" delay="0">
                                              <p:tgtEl>
                                                <p:sldTgt/>
                                              </p:tgtEl>
                                            </p:cond>
                                          </p:endCondLst>
                                        </p:cTn>
                                        <p:tgtEl>
                                          <p:sndTgt r:embed="rId6" name="ringin.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2" fill="hold" nodeType="clickEffect">
                                  <p:stCondLst>
                                    <p:cond delay="0"/>
                                  </p:stCondLst>
                                  <p:childTnLst>
                                    <p:set>
                                      <p:cBhvr>
                                        <p:cTn id="29" dur="1" fill="hold">
                                          <p:stCondLst>
                                            <p:cond delay="0"/>
                                          </p:stCondLst>
                                        </p:cTn>
                                        <p:tgtEl>
                                          <p:spTgt spid="3098"/>
                                        </p:tgtEl>
                                        <p:attrNameLst>
                                          <p:attrName>style.visibility</p:attrName>
                                        </p:attrNameLst>
                                      </p:cBhvr>
                                      <p:to>
                                        <p:strVal val="visible"/>
                                      </p:to>
                                    </p:set>
                                    <p:anim calcmode="lin" valueType="num">
                                      <p:cBhvr>
                                        <p:cTn id="30" dur="500" fill="hold"/>
                                        <p:tgtEl>
                                          <p:spTgt spid="3098"/>
                                        </p:tgtEl>
                                        <p:attrNameLst>
                                          <p:attrName>ppt_x</p:attrName>
                                        </p:attrNameLst>
                                      </p:cBhvr>
                                      <p:tavLst>
                                        <p:tav tm="0">
                                          <p:val>
                                            <p:strVal val="#ppt_x+#ppt_w/2"/>
                                          </p:val>
                                        </p:tav>
                                        <p:tav tm="100000">
                                          <p:val>
                                            <p:strVal val="#ppt_x"/>
                                          </p:val>
                                        </p:tav>
                                      </p:tavLst>
                                    </p:anim>
                                    <p:anim calcmode="lin" valueType="num">
                                      <p:cBhvr>
                                        <p:cTn id="31" dur="500" fill="hold"/>
                                        <p:tgtEl>
                                          <p:spTgt spid="3098"/>
                                        </p:tgtEl>
                                        <p:attrNameLst>
                                          <p:attrName>ppt_y</p:attrName>
                                        </p:attrNameLst>
                                      </p:cBhvr>
                                      <p:tavLst>
                                        <p:tav tm="0">
                                          <p:val>
                                            <p:strVal val="#ppt_y"/>
                                          </p:val>
                                        </p:tav>
                                        <p:tav tm="100000">
                                          <p:val>
                                            <p:strVal val="#ppt_y"/>
                                          </p:val>
                                        </p:tav>
                                      </p:tavLst>
                                    </p:anim>
                                    <p:anim calcmode="lin" valueType="num">
                                      <p:cBhvr>
                                        <p:cTn id="32" dur="500" fill="hold"/>
                                        <p:tgtEl>
                                          <p:spTgt spid="3098"/>
                                        </p:tgtEl>
                                        <p:attrNameLst>
                                          <p:attrName>ppt_w</p:attrName>
                                        </p:attrNameLst>
                                      </p:cBhvr>
                                      <p:tavLst>
                                        <p:tav tm="0">
                                          <p:val>
                                            <p:fltVal val="0"/>
                                          </p:val>
                                        </p:tav>
                                        <p:tav tm="100000">
                                          <p:val>
                                            <p:strVal val="#ppt_w"/>
                                          </p:val>
                                        </p:tav>
                                      </p:tavLst>
                                    </p:anim>
                                    <p:anim calcmode="lin" valueType="num">
                                      <p:cBhvr>
                                        <p:cTn id="33" dur="500" fill="hold"/>
                                        <p:tgtEl>
                                          <p:spTgt spid="3098"/>
                                        </p:tgtEl>
                                        <p:attrNameLst>
                                          <p:attrName>ppt_h</p:attrName>
                                        </p:attrNameLst>
                                      </p:cBhvr>
                                      <p:tavLst>
                                        <p:tav tm="0">
                                          <p:val>
                                            <p:strVal val="#ppt_h"/>
                                          </p:val>
                                        </p:tav>
                                        <p:tav tm="100000">
                                          <p:val>
                                            <p:strVal val="#ppt_h"/>
                                          </p:val>
                                        </p:tav>
                                      </p:tavLst>
                                    </p:anim>
                                  </p:childTnLst>
                                  <p:subTnLst>
                                    <p:audio>
                                      <p:cMediaNode mute="1">
                                        <p:cTn display="0" masterRel="sameClick">
                                          <p:stCondLst>
                                            <p:cond evt="begin" delay="0">
                                              <p:tn val="28"/>
                                            </p:cond>
                                          </p:stCondLst>
                                          <p:endCondLst>
                                            <p:cond evt="onStopAudio" delay="0">
                                              <p:tgtEl>
                                                <p:sldTgt/>
                                              </p:tgtEl>
                                            </p:cond>
                                          </p:endCondLst>
                                        </p:cTn>
                                        <p:tgtEl>
                                          <p:sndTgt r:embed="rId7" name="dapan.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3086" grpId="0" bldLvl="0" animBg="1"/>
      <p:bldP spid="40" grpId="0" bldLvl="0" animBg="1"/>
      <p:bldP spid="41" grpId="0" bldLvl="0" animBg="1"/>
      <p:bldP spid="42" grpId="0" bldLvl="0" animBg="1"/>
      <p:bldP spid="45" grpId="0" bldLvl="0" animBg="1"/>
      <p:bldP spid="4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 name="Shape 154"/>
          <p:cNvSpPr txBox="1">
            <a:spLocks/>
          </p:cNvSpPr>
          <p:nvPr/>
        </p:nvSpPr>
        <p:spPr>
          <a:xfrm>
            <a:off x="790672" y="864922"/>
            <a:ext cx="7557571" cy="115979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C78D8"/>
              </a:buClr>
              <a:buSzPct val="100000"/>
              <a:buFont typeface="Sniglet"/>
              <a:buNone/>
              <a:defRPr sz="1800" b="1" i="0" u="none" strike="noStrike" cap="none">
                <a:solidFill>
                  <a:srgbClr val="3C78D8"/>
                </a:solidFill>
                <a:latin typeface="Sniglet"/>
                <a:ea typeface="Sniglet"/>
                <a:cs typeface="Sniglet"/>
                <a:sym typeface="Sniglet"/>
                <a:rtl val="0"/>
              </a:defRPr>
            </a:lvl1pPr>
            <a:lvl2pPr lvl="1">
              <a:spcBef>
                <a:spcPts val="0"/>
              </a:spcBef>
              <a:buClr>
                <a:srgbClr val="3C78D8"/>
              </a:buClr>
              <a:buSzPct val="100000"/>
              <a:buFont typeface="Sniglet"/>
              <a:buNone/>
              <a:defRPr sz="1800" b="1">
                <a:solidFill>
                  <a:srgbClr val="3C78D8"/>
                </a:solidFill>
                <a:latin typeface="Sniglet"/>
                <a:ea typeface="Sniglet"/>
                <a:cs typeface="Sniglet"/>
                <a:sym typeface="Sniglet"/>
              </a:defRPr>
            </a:lvl2pPr>
            <a:lvl3pPr lvl="2">
              <a:spcBef>
                <a:spcPts val="0"/>
              </a:spcBef>
              <a:buClr>
                <a:srgbClr val="3C78D8"/>
              </a:buClr>
              <a:buSzPct val="100000"/>
              <a:buFont typeface="Sniglet"/>
              <a:buNone/>
              <a:defRPr sz="1800" b="1">
                <a:solidFill>
                  <a:srgbClr val="3C78D8"/>
                </a:solidFill>
                <a:latin typeface="Sniglet"/>
                <a:ea typeface="Sniglet"/>
                <a:cs typeface="Sniglet"/>
                <a:sym typeface="Sniglet"/>
              </a:defRPr>
            </a:lvl3pPr>
            <a:lvl4pPr lvl="3">
              <a:spcBef>
                <a:spcPts val="0"/>
              </a:spcBef>
              <a:buClr>
                <a:srgbClr val="3C78D8"/>
              </a:buClr>
              <a:buSzPct val="100000"/>
              <a:buFont typeface="Sniglet"/>
              <a:buNone/>
              <a:defRPr sz="1800" b="1">
                <a:solidFill>
                  <a:srgbClr val="3C78D8"/>
                </a:solidFill>
                <a:latin typeface="Sniglet"/>
                <a:ea typeface="Sniglet"/>
                <a:cs typeface="Sniglet"/>
                <a:sym typeface="Sniglet"/>
              </a:defRPr>
            </a:lvl4pPr>
            <a:lvl5pPr lvl="4">
              <a:spcBef>
                <a:spcPts val="0"/>
              </a:spcBef>
              <a:buClr>
                <a:srgbClr val="3C78D8"/>
              </a:buClr>
              <a:buSzPct val="100000"/>
              <a:buFont typeface="Sniglet"/>
              <a:buNone/>
              <a:defRPr sz="1800" b="1">
                <a:solidFill>
                  <a:srgbClr val="3C78D8"/>
                </a:solidFill>
                <a:latin typeface="Sniglet"/>
                <a:ea typeface="Sniglet"/>
                <a:cs typeface="Sniglet"/>
                <a:sym typeface="Sniglet"/>
              </a:defRPr>
            </a:lvl5pPr>
            <a:lvl6pPr lvl="5">
              <a:spcBef>
                <a:spcPts val="0"/>
              </a:spcBef>
              <a:buClr>
                <a:srgbClr val="3C78D8"/>
              </a:buClr>
              <a:buSzPct val="100000"/>
              <a:buFont typeface="Sniglet"/>
              <a:buNone/>
              <a:defRPr sz="1800" b="1">
                <a:solidFill>
                  <a:srgbClr val="3C78D8"/>
                </a:solidFill>
                <a:latin typeface="Sniglet"/>
                <a:ea typeface="Sniglet"/>
                <a:cs typeface="Sniglet"/>
                <a:sym typeface="Sniglet"/>
              </a:defRPr>
            </a:lvl6pPr>
            <a:lvl7pPr lvl="6">
              <a:spcBef>
                <a:spcPts val="0"/>
              </a:spcBef>
              <a:buClr>
                <a:srgbClr val="3C78D8"/>
              </a:buClr>
              <a:buSzPct val="100000"/>
              <a:buFont typeface="Sniglet"/>
              <a:buNone/>
              <a:defRPr sz="1800" b="1">
                <a:solidFill>
                  <a:srgbClr val="3C78D8"/>
                </a:solidFill>
                <a:latin typeface="Sniglet"/>
                <a:ea typeface="Sniglet"/>
                <a:cs typeface="Sniglet"/>
                <a:sym typeface="Sniglet"/>
              </a:defRPr>
            </a:lvl7pPr>
            <a:lvl8pPr lvl="7">
              <a:spcBef>
                <a:spcPts val="0"/>
              </a:spcBef>
              <a:buClr>
                <a:srgbClr val="3C78D8"/>
              </a:buClr>
              <a:buSzPct val="100000"/>
              <a:buFont typeface="Sniglet"/>
              <a:buNone/>
              <a:defRPr sz="1800" b="1">
                <a:solidFill>
                  <a:srgbClr val="3C78D8"/>
                </a:solidFill>
                <a:latin typeface="Sniglet"/>
                <a:ea typeface="Sniglet"/>
                <a:cs typeface="Sniglet"/>
                <a:sym typeface="Sniglet"/>
              </a:defRPr>
            </a:lvl8pPr>
            <a:lvl9pPr lvl="8">
              <a:spcBef>
                <a:spcPts val="0"/>
              </a:spcBef>
              <a:buClr>
                <a:srgbClr val="3C78D8"/>
              </a:buClr>
              <a:buSzPct val="100000"/>
              <a:buFont typeface="Sniglet"/>
              <a:buNone/>
              <a:defRPr sz="1800" b="1">
                <a:solidFill>
                  <a:srgbClr val="3C78D8"/>
                </a:solidFill>
                <a:latin typeface="Sniglet"/>
                <a:ea typeface="Sniglet"/>
                <a:cs typeface="Sniglet"/>
                <a:sym typeface="Sniglet"/>
              </a:defRPr>
            </a:lvl9pPr>
          </a:lstStyle>
          <a:p>
            <a:pPr algn="ctr">
              <a:lnSpc>
                <a:spcPct val="150000"/>
              </a:lnSpc>
            </a:pPr>
            <a:r>
              <a:rPr lang="en" sz="3600" dirty="0"/>
              <a:t>CHỦ ĐỀ 1: KHÁM PHÁ MÁY TÍNH</a:t>
            </a:r>
            <a:br>
              <a:rPr lang="en" sz="3600" dirty="0"/>
            </a:br>
            <a:r>
              <a:rPr lang="en" sz="3600" dirty="0"/>
              <a:t>BÀI 4: CÁC THAO TÁC VỚI TỆP (Tiết 1)</a:t>
            </a:r>
            <a:br>
              <a:rPr lang="en" sz="3600" dirty="0"/>
            </a:br>
            <a:r>
              <a:rPr lang="en" sz="3600" dirty="0"/>
              <a:t>(SGK trang 18)</a:t>
            </a:r>
          </a:p>
        </p:txBody>
      </p:sp>
      <p:sp>
        <p:nvSpPr>
          <p:cNvPr id="6" name="Shape 806"/>
          <p:cNvSpPr/>
          <p:nvPr/>
        </p:nvSpPr>
        <p:spPr>
          <a:xfrm>
            <a:off x="1664037" y="-88343"/>
            <a:ext cx="1104910" cy="1088367"/>
          </a:xfrm>
          <a:custGeom>
            <a:avLst/>
            <a:gdLst/>
            <a:ahLst/>
            <a:cxnLst/>
            <a:rect l="0" t="0" r="0" b="0"/>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rgbClr val="FF9900"/>
          </a:solidFill>
          <a:ln>
            <a:noFill/>
          </a:ln>
        </p:spPr>
        <p:txBody>
          <a:bodyPr lIns="91425" tIns="91425" rIns="91425" bIns="91425" anchor="ctr" anchorCtr="0">
            <a:noAutofit/>
          </a:bodyPr>
          <a:lstStyle/>
          <a:p>
            <a:pPr lvl="0">
              <a:spcBef>
                <a:spcPts val="0"/>
              </a:spcBef>
              <a:buNone/>
            </a:pPr>
            <a:endParaRPr/>
          </a:p>
        </p:txBody>
      </p:sp>
      <p:sp>
        <p:nvSpPr>
          <p:cNvPr id="7" name="Shape 808"/>
          <p:cNvSpPr/>
          <p:nvPr/>
        </p:nvSpPr>
        <p:spPr>
          <a:xfrm>
            <a:off x="2242751" y="356455"/>
            <a:ext cx="1052391" cy="643569"/>
          </a:xfrm>
          <a:custGeom>
            <a:avLst/>
            <a:gdLst/>
            <a:ahLst/>
            <a:cxnLst/>
            <a:rect l="0" t="0" r="0" b="0"/>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rgbClr val="6FA8DC"/>
          </a:solidFill>
          <a:ln>
            <a:noFill/>
          </a:ln>
        </p:spPr>
        <p:txBody>
          <a:bodyPr lIns="91425" tIns="91425" rIns="91425" bIns="91425" anchor="ctr" anchorCtr="0">
            <a:noAutofit/>
          </a:bodyPr>
          <a:lstStyle/>
          <a:p>
            <a:pPr lvl="0">
              <a:spcBef>
                <a:spcPts val="0"/>
              </a:spcBef>
              <a:buNone/>
            </a:pPr>
            <a:endParaRPr/>
          </a:p>
        </p:txBody>
      </p:sp>
      <p:pic>
        <p:nvPicPr>
          <p:cNvPr id="8" name="Picture 7" descr="Capturrrre.PNG"/>
          <p:cNvPicPr>
            <a:picLocks noChangeAspect="1"/>
          </p:cNvPicPr>
          <p:nvPr/>
        </p:nvPicPr>
        <p:blipFill>
          <a:blip r:embed="rId5" cstate="print"/>
          <a:stretch>
            <a:fillRect/>
          </a:stretch>
        </p:blipFill>
        <p:spPr>
          <a:xfrm>
            <a:off x="1664037" y="3460213"/>
            <a:ext cx="1445172" cy="1676400"/>
          </a:xfrm>
          <a:prstGeom prst="rect">
            <a:avLst/>
          </a:prstGeom>
        </p:spPr>
      </p:pic>
      <p:pic>
        <p:nvPicPr>
          <p:cNvPr id="9" name="Picture 8" descr="Capturffe.PNG"/>
          <p:cNvPicPr>
            <a:picLocks noChangeAspect="1"/>
          </p:cNvPicPr>
          <p:nvPr/>
        </p:nvPicPr>
        <p:blipFill>
          <a:blip r:embed="rId6" cstate="print"/>
          <a:stretch>
            <a:fillRect/>
          </a:stretch>
        </p:blipFill>
        <p:spPr>
          <a:xfrm>
            <a:off x="3924300" y="3458814"/>
            <a:ext cx="1524000" cy="1677799"/>
          </a:xfrm>
          <a:prstGeom prst="rect">
            <a:avLst/>
          </a:prstGeom>
        </p:spPr>
      </p:pic>
      <p:pic>
        <p:nvPicPr>
          <p:cNvPr id="10" name="Picture 9" descr="Capture1.PNG"/>
          <p:cNvPicPr>
            <a:picLocks noChangeAspect="1"/>
          </p:cNvPicPr>
          <p:nvPr/>
        </p:nvPicPr>
        <p:blipFill>
          <a:blip r:embed="rId7" cstate="print"/>
          <a:stretch>
            <a:fillRect/>
          </a:stretch>
        </p:blipFill>
        <p:spPr>
          <a:xfrm>
            <a:off x="6287203" y="3536413"/>
            <a:ext cx="1592580" cy="1676400"/>
          </a:xfrm>
          <a:prstGeom prst="rect">
            <a:avLst/>
          </a:prstGeom>
        </p:spPr>
      </p:pic>
      <p:pic>
        <p:nvPicPr>
          <p:cNvPr id="11" name="Audio 10">
            <a:hlinkClick r:id="" action="ppaction://media"/>
            <a:extLst>
              <a:ext uri="{FF2B5EF4-FFF2-40B4-BE49-F238E27FC236}">
                <a16:creationId xmlns:a16="http://schemas.microsoft.com/office/drawing/2014/main" id="{0D897487-1DAC-4B48-A62E-2CE2911323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8080">
        <p15:prstTrans prst="fracture"/>
      </p:transition>
    </mc:Choice>
    <mc:Fallback>
      <p:transition spd="slow" advTm="8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4"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ox(in)">
                                      <p:cBhvr>
                                        <p:cTn id="9" dur="500"/>
                                        <p:tgtEl>
                                          <p:spTgt spid="8"/>
                                        </p:tgtEl>
                                      </p:cBhvr>
                                    </p:animEffect>
                                  </p:childTnLst>
                                </p:cTn>
                              </p:par>
                              <p:par>
                                <p:cTn id="10" presetID="4"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ctrTitle"/>
          </p:nvPr>
        </p:nvSpPr>
        <p:spPr>
          <a:xfrm>
            <a:off x="2263484" y="121186"/>
            <a:ext cx="5301599" cy="1159799"/>
          </a:xfrm>
          <a:prstGeom prst="rect">
            <a:avLst/>
          </a:prstGeom>
        </p:spPr>
        <p:txBody>
          <a:bodyPr lIns="91425" tIns="91425" rIns="91425" bIns="91425" anchor="b" anchorCtr="0">
            <a:noAutofit/>
          </a:bodyPr>
          <a:lstStyle/>
          <a:p>
            <a:pPr lvl="0" algn="l" rtl="0">
              <a:spcBef>
                <a:spcPts val="0"/>
              </a:spcBef>
              <a:buNone/>
            </a:pPr>
            <a:r>
              <a:rPr lang="en" dirty="0"/>
              <a:t>MỤC TIÊU BÀI HỌC</a:t>
            </a:r>
          </a:p>
        </p:txBody>
      </p:sp>
      <p:sp>
        <p:nvSpPr>
          <p:cNvPr id="538" name="Shape 538"/>
          <p:cNvSpPr txBox="1">
            <a:spLocks noGrp="1"/>
          </p:cNvSpPr>
          <p:nvPr>
            <p:ph type="subTitle" idx="1"/>
          </p:nvPr>
        </p:nvSpPr>
        <p:spPr>
          <a:xfrm>
            <a:off x="644004" y="1457254"/>
            <a:ext cx="7728866" cy="784799"/>
          </a:xfrm>
          <a:prstGeom prst="rect">
            <a:avLst/>
          </a:prstGeom>
        </p:spPr>
        <p:txBody>
          <a:bodyPr lIns="91425" tIns="91425" rIns="91425" bIns="91425" anchor="t" anchorCtr="0">
            <a:noAutofit/>
          </a:bodyPr>
          <a:lstStyle/>
          <a:p>
            <a:pPr lvl="0" algn="l" rtl="0">
              <a:spcBef>
                <a:spcPts val="0"/>
              </a:spcBef>
              <a:buNone/>
            </a:pPr>
            <a:r>
              <a:rPr lang="en" sz="2800" dirty="0"/>
              <a:t>Thực hiện được các thao tác sao chép, đổi tên, xóa tệp</a:t>
            </a:r>
          </a:p>
        </p:txBody>
      </p:sp>
      <p:pic>
        <p:nvPicPr>
          <p:cNvPr id="3" name="Audio 2">
            <a:hlinkClick r:id="" action="ppaction://media"/>
            <a:extLst>
              <a:ext uri="{FF2B5EF4-FFF2-40B4-BE49-F238E27FC236}">
                <a16:creationId xmlns:a16="http://schemas.microsoft.com/office/drawing/2014/main" id="{5F053FD1-27A9-4EE4-99EA-B47B0C4F1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Tm="18121">
        <p14:glitter pattern="hexagon"/>
      </p:transition>
    </mc:Choice>
    <mc:Fallback xmlns="">
      <p:transition spd="slow" advTm="18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65480" y="160253"/>
            <a:ext cx="6640799" cy="9539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stStyle>
          <a:p>
            <a:r>
              <a:rPr lang="en-US" sz="3200" b="1" dirty="0">
                <a:solidFill>
                  <a:srgbClr val="FF0000"/>
                </a:solidFill>
              </a:rPr>
              <a:t>A. HOẠT ĐỘNG CƠ BẢN</a:t>
            </a:r>
          </a:p>
        </p:txBody>
      </p:sp>
      <p:sp>
        <p:nvSpPr>
          <p:cNvPr id="8" name="Text Placeholder 2"/>
          <p:cNvSpPr txBox="1">
            <a:spLocks/>
          </p:cNvSpPr>
          <p:nvPr/>
        </p:nvSpPr>
        <p:spPr>
          <a:xfrm>
            <a:off x="408586" y="799245"/>
            <a:ext cx="7478713" cy="69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r>
              <a:rPr lang="en-US" sz="2200" dirty="0">
                <a:solidFill>
                  <a:srgbClr val="0070C0"/>
                </a:solidFill>
                <a:latin typeface="Times New Roman" panose="02020603050405020304" pitchFamily="18" charset="0"/>
                <a:cs typeface="Times New Roman" panose="02020603050405020304" pitchFamily="18" charset="0"/>
              </a:rPr>
              <a:t>1. </a:t>
            </a:r>
            <a:r>
              <a:rPr lang="en-US" sz="2200" dirty="0" err="1">
                <a:solidFill>
                  <a:srgbClr val="0070C0"/>
                </a:solidFill>
                <a:latin typeface="Times New Roman" panose="02020603050405020304" pitchFamily="18" charset="0"/>
                <a:cs typeface="Times New Roman" panose="02020603050405020304" pitchFamily="18" charset="0"/>
              </a:rPr>
              <a:t>Đổi</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tên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tệp</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9" name="Text Placeholder 2"/>
          <p:cNvSpPr txBox="1">
            <a:spLocks/>
          </p:cNvSpPr>
          <p:nvPr/>
        </p:nvSpPr>
        <p:spPr>
          <a:xfrm>
            <a:off x="1256701" y="1203913"/>
            <a:ext cx="6377350" cy="698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r>
              <a:rPr lang="en-US" sz="2200" dirty="0" err="1"/>
              <a:t>Em</a:t>
            </a:r>
            <a:r>
              <a:rPr lang="en-US" sz="2200" dirty="0"/>
              <a:t> </a:t>
            </a:r>
            <a:r>
              <a:rPr lang="en-US" sz="2200" dirty="0" err="1"/>
              <a:t>thực</a:t>
            </a:r>
            <a:r>
              <a:rPr lang="en-US" sz="2200" dirty="0"/>
              <a:t> </a:t>
            </a:r>
            <a:r>
              <a:rPr lang="en-US" sz="2200" dirty="0" err="1"/>
              <a:t>hiện</a:t>
            </a:r>
            <a:r>
              <a:rPr lang="en-US" sz="2200" dirty="0"/>
              <a:t> </a:t>
            </a:r>
            <a:r>
              <a:rPr lang="en-US" sz="2200" dirty="0" err="1"/>
              <a:t>các</a:t>
            </a:r>
            <a:r>
              <a:rPr lang="en-US" sz="2200" dirty="0"/>
              <a:t> </a:t>
            </a:r>
            <a:r>
              <a:rPr lang="en-US" sz="2200" dirty="0" err="1"/>
              <a:t>thao</a:t>
            </a:r>
            <a:r>
              <a:rPr lang="en-US" sz="2200" dirty="0"/>
              <a:t> </a:t>
            </a:r>
            <a:r>
              <a:rPr lang="en-US" sz="2200" dirty="0" err="1"/>
              <a:t>tác</a:t>
            </a:r>
            <a:r>
              <a:rPr lang="en-US" sz="2200" dirty="0"/>
              <a:t> </a:t>
            </a:r>
            <a:r>
              <a:rPr lang="en-US" sz="2200" dirty="0" err="1"/>
              <a:t>đổi</a:t>
            </a:r>
            <a:r>
              <a:rPr lang="en-US" sz="2200" dirty="0"/>
              <a:t> </a:t>
            </a:r>
            <a:r>
              <a:rPr lang="en-US" sz="2200" dirty="0" err="1"/>
              <a:t>tên</a:t>
            </a:r>
            <a:r>
              <a:rPr lang="en-US" sz="2200" dirty="0"/>
              <a:t> </a:t>
            </a:r>
            <a:r>
              <a:rPr lang="en-US" sz="2200" dirty="0" err="1"/>
              <a:t>tệp</a:t>
            </a:r>
            <a:r>
              <a:rPr lang="en-US" sz="2200" dirty="0"/>
              <a:t> </a:t>
            </a:r>
            <a:r>
              <a:rPr lang="en-US" sz="2200" dirty="0" err="1"/>
              <a:t>theo</a:t>
            </a:r>
            <a:r>
              <a:rPr lang="en-US" sz="2200" dirty="0"/>
              <a:t> </a:t>
            </a:r>
            <a:r>
              <a:rPr lang="en-US" sz="2200" dirty="0" err="1"/>
              <a:t>hướng</a:t>
            </a:r>
            <a:r>
              <a:rPr lang="en-US" sz="2200" dirty="0"/>
              <a:t> </a:t>
            </a:r>
            <a:r>
              <a:rPr lang="en-US" sz="2200" dirty="0" err="1"/>
              <a:t>dẫn</a:t>
            </a:r>
            <a:r>
              <a:rPr lang="en-US" sz="2200" dirty="0"/>
              <a:t>:</a:t>
            </a:r>
          </a:p>
        </p:txBody>
      </p:sp>
      <p:sp>
        <p:nvSpPr>
          <p:cNvPr id="10" name="Text Placeholder 2"/>
          <p:cNvSpPr txBox="1">
            <a:spLocks/>
          </p:cNvSpPr>
          <p:nvPr/>
        </p:nvSpPr>
        <p:spPr>
          <a:xfrm>
            <a:off x="363043" y="1670081"/>
            <a:ext cx="8417914" cy="33892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600"/>
              </a:spcBef>
              <a:spcAft>
                <a:spcPts val="0"/>
              </a:spcAft>
              <a:buClr>
                <a:schemeClr val="dk2"/>
              </a:buClr>
              <a:buFont typeface="Tinos"/>
              <a:buNone/>
              <a:defRPr sz="2400" b="0" i="0" u="none" strike="noStrike" cap="none" baseline="0">
                <a:solidFill>
                  <a:schemeClr val="tx1"/>
                </a:solidFill>
                <a:latin typeface="Times New Roman" panose="02020603050405020304" pitchFamily="18" charset="0"/>
                <a:ea typeface="Tinos"/>
                <a:cs typeface="Times New Roman" panose="02020603050405020304" pitchFamily="18" charset="0"/>
                <a:sym typeface="Tinos"/>
                <a:rtl val="0"/>
              </a:defRPr>
            </a:lvl1pPr>
            <a:lvl2pPr marR="0" lvl="1"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2pPr>
            <a:lvl3pPr marR="0" lvl="2" algn="l" rtl="0">
              <a:lnSpc>
                <a:spcPct val="100000"/>
              </a:lnSpc>
              <a:spcBef>
                <a:spcPts val="480"/>
              </a:spcBef>
              <a:spcAft>
                <a:spcPts val="0"/>
              </a:spcAft>
              <a:buClr>
                <a:schemeClr val="dk2"/>
              </a:buClr>
              <a:buFont typeface="Tinos"/>
              <a:buChar char="○"/>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3pPr>
            <a:lvl4pPr marR="0" lvl="3"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4pPr>
            <a:lvl5pPr marR="0" lvl="4" algn="l" rtl="0">
              <a:lnSpc>
                <a:spcPct val="100000"/>
              </a:lnSpc>
              <a:spcBef>
                <a:spcPts val="360"/>
              </a:spcBef>
              <a:spcAft>
                <a:spcPts val="0"/>
              </a:spcAft>
              <a:buClr>
                <a:schemeClr val="dk2"/>
              </a:buClr>
              <a:buFont typeface="Tinos"/>
              <a:buNone/>
              <a:defRPr sz="2400" b="0" i="0" u="none" strike="noStrike" cap="none">
                <a:solidFill>
                  <a:schemeClr val="tx1"/>
                </a:solidFill>
                <a:latin typeface="Times New Roman" panose="02020603050405020304" pitchFamily="18" charset="0"/>
                <a:ea typeface="Tinos"/>
                <a:cs typeface="Times New Roman" panose="02020603050405020304" pitchFamily="18" charset="0"/>
                <a:sym typeface="Tinos"/>
                <a:rtl val="0"/>
              </a:defRPr>
            </a:lvl5pPr>
            <a:lvl6pPr marR="0" lvl="5"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6pPr>
            <a:lvl7pPr marR="0" lvl="6"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7pPr>
            <a:lvl8pPr marR="0" lvl="7"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8pPr>
            <a:lvl9pPr marR="0" lvl="8" algn="l" rtl="0">
              <a:lnSpc>
                <a:spcPct val="100000"/>
              </a:lnSpc>
              <a:spcBef>
                <a:spcPts val="360"/>
              </a:spcBef>
              <a:spcAft>
                <a:spcPts val="0"/>
              </a:spcAft>
              <a:buClr>
                <a:schemeClr val="dk2"/>
              </a:buClr>
              <a:buFont typeface="Tinos"/>
              <a:buNone/>
              <a:defRPr sz="1400" b="0" i="0" u="none" strike="noStrike" cap="none">
                <a:solidFill>
                  <a:schemeClr val="dk2"/>
                </a:solidFill>
                <a:latin typeface="Tinos"/>
                <a:ea typeface="Tinos"/>
                <a:cs typeface="Tinos"/>
                <a:sym typeface="Tinos"/>
                <a:rtl val="0"/>
              </a:defRPr>
            </a:lvl9pPr>
          </a:lstStyle>
          <a:p>
            <a:pPr marL="981075" indent="-981075">
              <a:lnSpc>
                <a:spcPct val="130000"/>
              </a:lnSpc>
            </a:pPr>
            <a:r>
              <a:rPr lang="en-US" sz="2200" i="1" dirty="0" err="1"/>
              <a:t>Bước</a:t>
            </a:r>
            <a:r>
              <a:rPr lang="en-US" sz="2200" i="1" dirty="0"/>
              <a:t> 1: </a:t>
            </a:r>
            <a:r>
              <a:rPr lang="en-US" sz="2200" dirty="0" err="1"/>
              <a:t>Mở</a:t>
            </a:r>
            <a:r>
              <a:rPr lang="en-US" sz="2200" dirty="0"/>
              <a:t> </a:t>
            </a:r>
            <a:r>
              <a:rPr lang="en-US" sz="2200" dirty="0" err="1"/>
              <a:t>thư</a:t>
            </a:r>
            <a:r>
              <a:rPr lang="en-US" sz="2200" dirty="0"/>
              <a:t> </a:t>
            </a:r>
            <a:r>
              <a:rPr lang="en-US" sz="2200" dirty="0" err="1"/>
              <a:t>mục</a:t>
            </a:r>
            <a:r>
              <a:rPr lang="en-US" sz="2200" dirty="0"/>
              <a:t> </a:t>
            </a:r>
            <a:r>
              <a:rPr lang="en-US" sz="2200" dirty="0">
                <a:solidFill>
                  <a:srgbClr val="C0004E"/>
                </a:solidFill>
              </a:rPr>
              <a:t>HOCTAP</a:t>
            </a:r>
            <a:r>
              <a:rPr lang="en-US" sz="2200" dirty="0"/>
              <a:t> </a:t>
            </a:r>
            <a:r>
              <a:rPr lang="en-US" sz="2200" dirty="0" err="1"/>
              <a:t>đã</a:t>
            </a:r>
            <a:r>
              <a:rPr lang="en-US" sz="2200" dirty="0"/>
              <a:t> </a:t>
            </a:r>
            <a:r>
              <a:rPr lang="en-US" sz="2200" dirty="0" err="1"/>
              <a:t>tạo</a:t>
            </a:r>
            <a:r>
              <a:rPr lang="en-US" sz="2200" dirty="0"/>
              <a:t> ở </a:t>
            </a:r>
            <a:r>
              <a:rPr lang="en-US" sz="2200" dirty="0" err="1"/>
              <a:t>Bài</a:t>
            </a:r>
            <a:r>
              <a:rPr lang="en-US" sz="2200" dirty="0"/>
              <a:t> 3, </a:t>
            </a:r>
            <a:r>
              <a:rPr lang="en-US" sz="2200" dirty="0" err="1"/>
              <a:t>nháy</a:t>
            </a:r>
            <a:r>
              <a:rPr lang="en-US" sz="2200" dirty="0"/>
              <a:t> </a:t>
            </a:r>
            <a:r>
              <a:rPr lang="en-US" sz="2200" dirty="0" err="1"/>
              <a:t>chuột</a:t>
            </a:r>
            <a:r>
              <a:rPr lang="en-US" sz="2200" dirty="0"/>
              <a:t> </a:t>
            </a:r>
            <a:r>
              <a:rPr lang="en-US" sz="2200" dirty="0" err="1"/>
              <a:t>phải</a:t>
            </a:r>
            <a:r>
              <a:rPr lang="en-US" sz="2200" dirty="0"/>
              <a:t> </a:t>
            </a:r>
            <a:r>
              <a:rPr lang="en-US" sz="2200" dirty="0" err="1"/>
              <a:t>vào</a:t>
            </a:r>
            <a:r>
              <a:rPr lang="en-US" sz="2200" dirty="0"/>
              <a:t> </a:t>
            </a:r>
            <a:r>
              <a:rPr lang="en-US" sz="2200" dirty="0" err="1"/>
              <a:t>tệp</a:t>
            </a:r>
            <a:r>
              <a:rPr lang="en-US" sz="2200" dirty="0"/>
              <a:t> </a:t>
            </a:r>
            <a:r>
              <a:rPr lang="en-US" sz="2200" dirty="0" err="1"/>
              <a:t>có</a:t>
            </a:r>
            <a:r>
              <a:rPr lang="en-US" sz="2200" dirty="0"/>
              <a:t> </a:t>
            </a:r>
            <a:r>
              <a:rPr lang="en-US" sz="2200" dirty="0" err="1"/>
              <a:t>tên</a:t>
            </a:r>
            <a:r>
              <a:rPr lang="en-US" sz="2200" dirty="0"/>
              <a:t> </a:t>
            </a:r>
            <a:r>
              <a:rPr lang="en-US" sz="2200" dirty="0">
                <a:solidFill>
                  <a:srgbClr val="C0004E"/>
                </a:solidFill>
              </a:rPr>
              <a:t>Hinhvuong.png</a:t>
            </a:r>
          </a:p>
          <a:p>
            <a:pPr marL="981075" indent="-981075">
              <a:lnSpc>
                <a:spcPct val="130000"/>
              </a:lnSpc>
            </a:pPr>
            <a:r>
              <a:rPr lang="en-US" sz="2200" i="1" dirty="0" err="1"/>
              <a:t>Bước</a:t>
            </a:r>
            <a:r>
              <a:rPr lang="en-US" sz="2200" i="1" dirty="0"/>
              <a:t> 2: </a:t>
            </a:r>
            <a:r>
              <a:rPr lang="en-US" sz="2200" dirty="0" err="1"/>
              <a:t>Chọn</a:t>
            </a:r>
            <a:r>
              <a:rPr lang="en-US" sz="2200" dirty="0"/>
              <a:t> Rename</a:t>
            </a:r>
          </a:p>
          <a:p>
            <a:pPr marL="981075" indent="-981075">
              <a:lnSpc>
                <a:spcPct val="130000"/>
              </a:lnSpc>
            </a:pPr>
            <a:r>
              <a:rPr lang="en-US" sz="2200" i="1" dirty="0" err="1"/>
              <a:t>Bước</a:t>
            </a:r>
            <a:r>
              <a:rPr lang="en-US" sz="2200" i="1" dirty="0"/>
              <a:t> 3: </a:t>
            </a:r>
            <a:r>
              <a:rPr lang="en-US" sz="2200" dirty="0" err="1"/>
              <a:t>Gõ</a:t>
            </a:r>
            <a:r>
              <a:rPr lang="en-US" sz="2200" dirty="0"/>
              <a:t> </a:t>
            </a:r>
            <a:r>
              <a:rPr lang="en-US" sz="2200" dirty="0" err="1"/>
              <a:t>tên</a:t>
            </a:r>
            <a:r>
              <a:rPr lang="en-US" sz="2200" dirty="0"/>
              <a:t> </a:t>
            </a:r>
            <a:r>
              <a:rPr lang="en-US" sz="2200" dirty="0">
                <a:solidFill>
                  <a:srgbClr val="C0004E"/>
                </a:solidFill>
              </a:rPr>
              <a:t>HinhVuong.png</a:t>
            </a:r>
            <a:r>
              <a:rPr lang="en-US" sz="2200" dirty="0"/>
              <a:t> </a:t>
            </a:r>
            <a:r>
              <a:rPr lang="en-US" sz="2200" dirty="0" err="1"/>
              <a:t>vào</a:t>
            </a:r>
            <a:r>
              <a:rPr lang="en-US" sz="2200" dirty="0"/>
              <a:t> ô</a:t>
            </a:r>
          </a:p>
          <a:p>
            <a:pPr marL="981075" indent="-981075">
              <a:lnSpc>
                <a:spcPct val="130000"/>
              </a:lnSpc>
            </a:pPr>
            <a:r>
              <a:rPr lang="en-US" sz="2200" i="1" dirty="0" err="1"/>
              <a:t>Bước</a:t>
            </a:r>
            <a:r>
              <a:rPr lang="en-US" sz="2200" i="1" dirty="0"/>
              <a:t> 4: </a:t>
            </a:r>
            <a:r>
              <a:rPr lang="en-US" sz="2200" dirty="0" err="1"/>
              <a:t>Nhấn</a:t>
            </a:r>
            <a:r>
              <a:rPr lang="en-US" sz="2200" dirty="0"/>
              <a:t> </a:t>
            </a:r>
            <a:r>
              <a:rPr lang="en-US" sz="2200" dirty="0" err="1"/>
              <a:t>phím</a:t>
            </a:r>
            <a:r>
              <a:rPr lang="en-US" sz="2200" dirty="0"/>
              <a:t> Enter</a:t>
            </a:r>
          </a:p>
        </p:txBody>
      </p:sp>
      <p:pic>
        <p:nvPicPr>
          <p:cNvPr id="11" name="Picture 10" descr="Capture1.PNG"/>
          <p:cNvPicPr>
            <a:picLocks noChangeAspect="1"/>
          </p:cNvPicPr>
          <p:nvPr/>
        </p:nvPicPr>
        <p:blipFill rotWithShape="1">
          <a:blip r:embed="rId5" cstate="print"/>
          <a:srcRect l="5915" t="22575" r="7577"/>
          <a:stretch/>
        </p:blipFill>
        <p:spPr>
          <a:xfrm>
            <a:off x="4922784" y="2754480"/>
            <a:ext cx="826265" cy="778417"/>
          </a:xfrm>
          <a:prstGeom prst="rect">
            <a:avLst/>
          </a:prstGeom>
        </p:spPr>
      </p:pic>
      <p:sp>
        <p:nvSpPr>
          <p:cNvPr id="2" name="Rectangle 1"/>
          <p:cNvSpPr/>
          <p:nvPr/>
        </p:nvSpPr>
        <p:spPr>
          <a:xfrm>
            <a:off x="4922784" y="3341165"/>
            <a:ext cx="826265" cy="21034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60D7A3C8-B7FF-4C64-8F44-A834C6BA21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4503738"/>
            <a:ext cx="487362" cy="487362"/>
          </a:xfrm>
          <a:prstGeom prst="rect">
            <a:avLst/>
          </a:prstGeom>
        </p:spPr>
      </p:pic>
    </p:spTree>
    <p:custDataLst>
      <p:tags r:id="rId1"/>
    </p:custDataLst>
    <p:extLst>
      <p:ext uri="{BB962C8B-B14F-4D97-AF65-F5344CB8AC3E}">
        <p14:creationId xmlns:p14="http://schemas.microsoft.com/office/powerpoint/2010/main" val="1606767614"/>
      </p:ext>
    </p:extLst>
  </p:cSld>
  <p:clrMapOvr>
    <a:masterClrMapping/>
  </p:clrMapOvr>
  <mc:AlternateContent xmlns:mc="http://schemas.openxmlformats.org/markup-compatibility/2006" xmlns:p14="http://schemas.microsoft.com/office/powerpoint/2010/main">
    <mc:Choice Requires="p14">
      <p:transition spd="slow" p14:dur="1500" advTm="34793">
        <p14:window dir="vert"/>
      </p:transition>
    </mc:Choice>
    <mc:Fallback xmlns="">
      <p:transition spd="slow" advTm="34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5"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bldLst>
      <p:bldP spid="8" grpId="0" build="p"/>
      <p:bldP spid="9" grpId="0"/>
      <p:bldP spid="10"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6|3.3|2.6"/>
</p:tagLst>
</file>

<file path=ppt/tags/tag2.xml><?xml version="1.0" encoding="utf-8"?>
<p:tagLst xmlns:a="http://schemas.openxmlformats.org/drawingml/2006/main" xmlns:r="http://schemas.openxmlformats.org/officeDocument/2006/relationships" xmlns:p="http://schemas.openxmlformats.org/presentationml/2006/main">
  <p:tag name="TIMING" val="|7|7.2"/>
</p:tagLst>
</file>

<file path=ppt/tags/tag3.xml><?xml version="1.0" encoding="utf-8"?>
<p:tagLst xmlns:a="http://schemas.openxmlformats.org/drawingml/2006/main" xmlns:r="http://schemas.openxmlformats.org/officeDocument/2006/relationships" xmlns:p="http://schemas.openxmlformats.org/presentationml/2006/main">
  <p:tag name="TIMING" val="|7.2|6.4"/>
</p:tagLst>
</file>

<file path=ppt/tags/tag4.xml><?xml version="1.0" encoding="utf-8"?>
<p:tagLst xmlns:a="http://schemas.openxmlformats.org/drawingml/2006/main" xmlns:r="http://schemas.openxmlformats.org/officeDocument/2006/relationships" xmlns:p="http://schemas.openxmlformats.org/presentationml/2006/main">
  <p:tag name="TIMING" val="|16.8|5.5"/>
</p:tagLst>
</file>

<file path=ppt/tags/tag5.xml><?xml version="1.0" encoding="utf-8"?>
<p:tagLst xmlns:a="http://schemas.openxmlformats.org/drawingml/2006/main" xmlns:r="http://schemas.openxmlformats.org/officeDocument/2006/relationships" xmlns:p="http://schemas.openxmlformats.org/presentationml/2006/main">
  <p:tag name="TIMING" val="|6.8|1.7|4"/>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2.4|6.5"/>
</p:tagLst>
</file>

<file path=ppt/tags/tag8.xml><?xml version="1.0" encoding="utf-8"?>
<p:tagLst xmlns:a="http://schemas.openxmlformats.org/drawingml/2006/main" xmlns:r="http://schemas.openxmlformats.org/officeDocument/2006/relationships" xmlns:p="http://schemas.openxmlformats.org/presentationml/2006/main">
  <p:tag name="TIMING" val="|1.4|0"/>
</p:tagLst>
</file>

<file path=ppt/tags/tag9.xml><?xml version="1.0" encoding="utf-8"?>
<p:tagLst xmlns:a="http://schemas.openxmlformats.org/drawingml/2006/main" xmlns:r="http://schemas.openxmlformats.org/officeDocument/2006/relationships" xmlns:p="http://schemas.openxmlformats.org/presentationml/2006/main">
  <p:tag name="TIMING" val="|3.7|3.2"/>
</p:tagLst>
</file>

<file path=ppt/theme/theme1.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708</Words>
  <Application>Microsoft Office PowerPoint</Application>
  <PresentationFormat>On-screen Show (16:9)</PresentationFormat>
  <Paragraphs>88</Paragraphs>
  <Slides>20</Slides>
  <Notes>7</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Times New Roman</vt:lpstr>
      <vt:lpstr>Arial</vt:lpstr>
      <vt:lpstr>Franklin Gothic Book</vt:lpstr>
      <vt:lpstr>.VnArial</vt:lpstr>
      <vt:lpstr>Dosis</vt:lpstr>
      <vt:lpstr>.VnTime</vt:lpstr>
      <vt:lpstr>Tinos</vt:lpstr>
      <vt:lpstr>Sniglet</vt:lpstr>
      <vt:lpstr>Friar template</vt:lpstr>
      <vt:lpstr>TIN HỌC LỚP 4</vt:lpstr>
      <vt:lpstr>PowerPoint Presentation</vt:lpstr>
      <vt:lpstr>KHỞI ĐỘNG ĐẦU GIỜ</vt:lpstr>
      <vt:lpstr>PowerPoint Presentation</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SLIDE POWERPOINT ĐẸP</dc:title>
  <dc:creator>Admin</dc:creator>
  <cp:lastModifiedBy>Admin</cp:lastModifiedBy>
  <cp:revision>37</cp:revision>
  <dcterms:modified xsi:type="dcterms:W3CDTF">2021-09-14T03:05:59Z</dcterms:modified>
</cp:coreProperties>
</file>